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87" r:id="rId2"/>
    <p:sldId id="296" r:id="rId3"/>
    <p:sldId id="297" r:id="rId4"/>
    <p:sldId id="288" r:id="rId5"/>
    <p:sldId id="289" r:id="rId6"/>
    <p:sldId id="290" r:id="rId7"/>
    <p:sldId id="298" r:id="rId8"/>
    <p:sldId id="291" r:id="rId9"/>
    <p:sldId id="292" r:id="rId10"/>
    <p:sldId id="293" r:id="rId11"/>
    <p:sldId id="294" r:id="rId12"/>
    <p:sldId id="295" r:id="rId13"/>
    <p:sldId id="300" r:id="rId14"/>
    <p:sldId id="299" r:id="rId15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3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8" autoAdjust="0"/>
    <p:restoredTop sz="94599" autoAdjust="0"/>
  </p:normalViewPr>
  <p:slideViewPr>
    <p:cSldViewPr>
      <p:cViewPr varScale="1">
        <p:scale>
          <a:sx n="118" d="100"/>
          <a:sy n="118" d="100"/>
        </p:scale>
        <p:origin x="43" y="235"/>
      </p:cViewPr>
      <p:guideLst>
        <p:guide pos="3839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 Sewell" userId="c802df42025d5e1f" providerId="LiveId" clId="{51A2B828-8935-41D8-9CA7-ECFC8D28C71F}"/>
    <pc:docChg chg="custSel addSld delSld modSld sldOrd">
      <pc:chgData name="Rob Sewell" userId="c802df42025d5e1f" providerId="LiveId" clId="{51A2B828-8935-41D8-9CA7-ECFC8D28C71F}" dt="2017-09-28T10:57:14.734" v="249" actId="20577"/>
      <pc:docMkLst>
        <pc:docMk/>
      </pc:docMkLst>
      <pc:sldChg chg="addSp modSp setBg">
        <pc:chgData name="Rob Sewell" userId="c802df42025d5e1f" providerId="LiveId" clId="{51A2B828-8935-41D8-9CA7-ECFC8D28C71F}" dt="2017-09-28T10:43:13.077" v="31" actId="1076"/>
        <pc:sldMkLst>
          <pc:docMk/>
          <pc:sldMk cId="98747621" sldId="287"/>
        </pc:sldMkLst>
        <pc:spChg chg="mod">
          <ac:chgData name="Rob Sewell" userId="c802df42025d5e1f" providerId="LiveId" clId="{51A2B828-8935-41D8-9CA7-ECFC8D28C71F}" dt="2017-09-28T10:36:03.549" v="13" actId="20577"/>
          <ac:spMkLst>
            <pc:docMk/>
            <pc:sldMk cId="98747621" sldId="287"/>
            <ac:spMk id="4" creationId="{00000000-0000-0000-0000-000000000000}"/>
          </ac:spMkLst>
        </pc:spChg>
        <pc:picChg chg="add mod">
          <ac:chgData name="Rob Sewell" userId="c802df42025d5e1f" providerId="LiveId" clId="{51A2B828-8935-41D8-9CA7-ECFC8D28C71F}" dt="2017-09-28T10:43:13.077" v="31" actId="1076"/>
          <ac:picMkLst>
            <pc:docMk/>
            <pc:sldMk cId="98747621" sldId="287"/>
            <ac:picMk id="3" creationId="{2E861F28-7237-45C7-9A32-33135490D305}"/>
          </ac:picMkLst>
        </pc:picChg>
        <pc:picChg chg="add ord">
          <ac:chgData name="Rob Sewell" userId="c802df42025d5e1f" providerId="LiveId" clId="{51A2B828-8935-41D8-9CA7-ECFC8D28C71F}" dt="2017-09-28T10:42:51.523" v="27" actId="167"/>
          <ac:picMkLst>
            <pc:docMk/>
            <pc:sldMk cId="98747621" sldId="287"/>
            <ac:picMk id="5" creationId="{D3A76C0B-998D-4948-B6F9-A085211AE4AA}"/>
          </ac:picMkLst>
        </pc:picChg>
        <pc:picChg chg="add mod">
          <ac:chgData name="Rob Sewell" userId="c802df42025d5e1f" providerId="LiveId" clId="{51A2B828-8935-41D8-9CA7-ECFC8D28C71F}" dt="2017-09-28T10:42:45.221" v="26" actId="1076"/>
          <ac:picMkLst>
            <pc:docMk/>
            <pc:sldMk cId="98747621" sldId="287"/>
            <ac:picMk id="6" creationId="{BB4CF63F-FDF6-4FBD-86E7-0E97129FD3AB}"/>
          </ac:picMkLst>
        </pc:picChg>
        <pc:picChg chg="add mod">
          <ac:chgData name="Rob Sewell" userId="c802df42025d5e1f" providerId="LiveId" clId="{51A2B828-8935-41D8-9CA7-ECFC8D28C71F}" dt="2017-09-28T10:43:01.293" v="30" actId="1076"/>
          <ac:picMkLst>
            <pc:docMk/>
            <pc:sldMk cId="98747621" sldId="287"/>
            <ac:picMk id="7" creationId="{88783C02-462D-4461-A6B9-AC74DD132B55}"/>
          </ac:picMkLst>
        </pc:picChg>
      </pc:sldChg>
      <pc:sldChg chg="modSp">
        <pc:chgData name="Rob Sewell" userId="c802df42025d5e1f" providerId="LiveId" clId="{51A2B828-8935-41D8-9CA7-ECFC8D28C71F}" dt="2017-09-28T10:52:19.876" v="178" actId="14100"/>
        <pc:sldMkLst>
          <pc:docMk/>
          <pc:sldMk cId="4187190148" sldId="290"/>
        </pc:sldMkLst>
        <pc:spChg chg="mod">
          <ac:chgData name="Rob Sewell" userId="c802df42025d5e1f" providerId="LiveId" clId="{51A2B828-8935-41D8-9CA7-ECFC8D28C71F}" dt="2017-09-28T10:52:19.876" v="178" actId="14100"/>
          <ac:spMkLst>
            <pc:docMk/>
            <pc:sldMk cId="4187190148" sldId="290"/>
            <ac:spMk id="9" creationId="{00000000-0000-0000-0000-000000000000}"/>
          </ac:spMkLst>
        </pc:spChg>
      </pc:sldChg>
      <pc:sldChg chg="addSp modSp add">
        <pc:chgData name="Rob Sewell" userId="c802df42025d5e1f" providerId="LiveId" clId="{51A2B828-8935-41D8-9CA7-ECFC8D28C71F}" dt="2017-09-28T10:46:25.783" v="77" actId="1076"/>
        <pc:sldMkLst>
          <pc:docMk/>
          <pc:sldMk cId="3642487453" sldId="297"/>
        </pc:sldMkLst>
        <pc:spChg chg="mod">
          <ac:chgData name="Rob Sewell" userId="c802df42025d5e1f" providerId="LiveId" clId="{51A2B828-8935-41D8-9CA7-ECFC8D28C71F}" dt="2017-09-28T10:44:41.850" v="66" actId="1076"/>
          <ac:spMkLst>
            <pc:docMk/>
            <pc:sldMk cId="3642487453" sldId="297"/>
            <ac:spMk id="2" creationId="{D695D03D-94ED-46AA-8ADB-DD9E80BDF15B}"/>
          </ac:spMkLst>
        </pc:spChg>
        <pc:picChg chg="add mod">
          <ac:chgData name="Rob Sewell" userId="c802df42025d5e1f" providerId="LiveId" clId="{51A2B828-8935-41D8-9CA7-ECFC8D28C71F}" dt="2017-09-28T10:46:25.783" v="77" actId="1076"/>
          <ac:picMkLst>
            <pc:docMk/>
            <pc:sldMk cId="3642487453" sldId="297"/>
            <ac:picMk id="3" creationId="{DBBE2603-E785-43B5-873C-D2FBAE659DCD}"/>
          </ac:picMkLst>
        </pc:picChg>
        <pc:picChg chg="add mod">
          <ac:chgData name="Rob Sewell" userId="c802df42025d5e1f" providerId="LiveId" clId="{51A2B828-8935-41D8-9CA7-ECFC8D28C71F}" dt="2017-09-28T10:46:20.351" v="76" actId="1076"/>
          <ac:picMkLst>
            <pc:docMk/>
            <pc:sldMk cId="3642487453" sldId="297"/>
            <ac:picMk id="4" creationId="{011CC2E7-57F0-4505-817D-1840BA27BBE3}"/>
          </ac:picMkLst>
        </pc:picChg>
        <pc:picChg chg="add mod">
          <ac:chgData name="Rob Sewell" userId="c802df42025d5e1f" providerId="LiveId" clId="{51A2B828-8935-41D8-9CA7-ECFC8D28C71F}" dt="2017-09-28T10:45:57.573" v="75" actId="1076"/>
          <ac:picMkLst>
            <pc:docMk/>
            <pc:sldMk cId="3642487453" sldId="297"/>
            <ac:picMk id="5" creationId="{BFCBAC35-467B-4972-BDB1-48F1EEEE9595}"/>
          </ac:picMkLst>
        </pc:picChg>
      </pc:sldChg>
      <pc:sldChg chg="addSp modSp add ord modTransition">
        <pc:chgData name="Rob Sewell" userId="c802df42025d5e1f" providerId="LiveId" clId="{51A2B828-8935-41D8-9CA7-ECFC8D28C71F}" dt="2017-09-28T10:51:22.887" v="154" actId="14100"/>
        <pc:sldMkLst>
          <pc:docMk/>
          <pc:sldMk cId="3940241737" sldId="298"/>
        </pc:sldMkLst>
        <pc:spChg chg="add mod">
          <ac:chgData name="Rob Sewell" userId="c802df42025d5e1f" providerId="LiveId" clId="{51A2B828-8935-41D8-9CA7-ECFC8D28C71F}" dt="2017-09-28T10:51:10.882" v="153" actId="20577"/>
          <ac:spMkLst>
            <pc:docMk/>
            <pc:sldMk cId="3940241737" sldId="298"/>
            <ac:spMk id="19" creationId="{A5EA655C-6CB4-4476-94ED-4F5D4EDA176C}"/>
          </ac:spMkLst>
        </pc:spChg>
        <pc:picChg chg="mod">
          <ac:chgData name="Rob Sewell" userId="c802df42025d5e1f" providerId="LiveId" clId="{51A2B828-8935-41D8-9CA7-ECFC8D28C71F}" dt="2017-09-28T10:48:24.894" v="98" actId="1076"/>
          <ac:picMkLst>
            <pc:docMk/>
            <pc:sldMk cId="3940241737" sldId="298"/>
            <ac:picMk id="5" creationId="{00000000-0000-0000-0000-000000000000}"/>
          </ac:picMkLst>
        </pc:picChg>
        <pc:picChg chg="mod">
          <ac:chgData name="Rob Sewell" userId="c802df42025d5e1f" providerId="LiveId" clId="{51A2B828-8935-41D8-9CA7-ECFC8D28C71F}" dt="2017-09-28T10:48:13.560" v="96" actId="1076"/>
          <ac:picMkLst>
            <pc:docMk/>
            <pc:sldMk cId="3940241737" sldId="298"/>
            <ac:picMk id="7" creationId="{00000000-0000-0000-0000-000000000000}"/>
          </ac:picMkLst>
        </pc:picChg>
        <pc:picChg chg="mod">
          <ac:chgData name="Rob Sewell" userId="c802df42025d5e1f" providerId="LiveId" clId="{51A2B828-8935-41D8-9CA7-ECFC8D28C71F}" dt="2017-09-28T10:50:35.589" v="130" actId="1076"/>
          <ac:picMkLst>
            <pc:docMk/>
            <pc:sldMk cId="3940241737" sldId="298"/>
            <ac:picMk id="8" creationId="{00000000-0000-0000-0000-000000000000}"/>
          </ac:picMkLst>
        </pc:picChg>
        <pc:picChg chg="mod">
          <ac:chgData name="Rob Sewell" userId="c802df42025d5e1f" providerId="LiveId" clId="{51A2B828-8935-41D8-9CA7-ECFC8D28C71F}" dt="2017-09-28T10:50:16.240" v="126" actId="1076"/>
          <ac:picMkLst>
            <pc:docMk/>
            <pc:sldMk cId="3940241737" sldId="298"/>
            <ac:picMk id="9" creationId="{00000000-0000-0000-0000-000000000000}"/>
          </ac:picMkLst>
        </pc:picChg>
        <pc:picChg chg="mod">
          <ac:chgData name="Rob Sewell" userId="c802df42025d5e1f" providerId="LiveId" clId="{51A2B828-8935-41D8-9CA7-ECFC8D28C71F}" dt="2017-09-28T10:50:27.488" v="128" actId="1076"/>
          <ac:picMkLst>
            <pc:docMk/>
            <pc:sldMk cId="3940241737" sldId="298"/>
            <ac:picMk id="11" creationId="{00000000-0000-0000-0000-000000000000}"/>
          </ac:picMkLst>
        </pc:picChg>
        <pc:picChg chg="mod">
          <ac:chgData name="Rob Sewell" userId="c802df42025d5e1f" providerId="LiveId" clId="{51A2B828-8935-41D8-9CA7-ECFC8D28C71F}" dt="2017-09-28T10:49:54.453" v="119" actId="1076"/>
          <ac:picMkLst>
            <pc:docMk/>
            <pc:sldMk cId="3940241737" sldId="298"/>
            <ac:picMk id="12" creationId="{00000000-0000-0000-0000-000000000000}"/>
          </ac:picMkLst>
        </pc:picChg>
        <pc:picChg chg="mod">
          <ac:chgData name="Rob Sewell" userId="c802df42025d5e1f" providerId="LiveId" clId="{51A2B828-8935-41D8-9CA7-ECFC8D28C71F}" dt="2017-09-28T10:50:11.947" v="125" actId="1076"/>
          <ac:picMkLst>
            <pc:docMk/>
            <pc:sldMk cId="3940241737" sldId="298"/>
            <ac:picMk id="13" creationId="{00000000-0000-0000-0000-000000000000}"/>
          </ac:picMkLst>
        </pc:picChg>
        <pc:picChg chg="mod">
          <ac:chgData name="Rob Sewell" userId="c802df42025d5e1f" providerId="LiveId" clId="{51A2B828-8935-41D8-9CA7-ECFC8D28C71F}" dt="2017-09-28T10:49:35.573" v="115" actId="1076"/>
          <ac:picMkLst>
            <pc:docMk/>
            <pc:sldMk cId="3940241737" sldId="298"/>
            <ac:picMk id="14" creationId="{00000000-0000-0000-0000-000000000000}"/>
          </ac:picMkLst>
        </pc:picChg>
        <pc:picChg chg="mod">
          <ac:chgData name="Rob Sewell" userId="c802df42025d5e1f" providerId="LiveId" clId="{51A2B828-8935-41D8-9CA7-ECFC8D28C71F}" dt="2017-09-28T10:50:31.836" v="129" actId="1076"/>
          <ac:picMkLst>
            <pc:docMk/>
            <pc:sldMk cId="3940241737" sldId="298"/>
            <ac:picMk id="15" creationId="{00000000-0000-0000-0000-000000000000}"/>
          </ac:picMkLst>
        </pc:picChg>
        <pc:picChg chg="mod">
          <ac:chgData name="Rob Sewell" userId="c802df42025d5e1f" providerId="LiveId" clId="{51A2B828-8935-41D8-9CA7-ECFC8D28C71F}" dt="2017-09-28T10:48:06.308" v="92" actId="1076"/>
          <ac:picMkLst>
            <pc:docMk/>
            <pc:sldMk cId="3940241737" sldId="298"/>
            <ac:picMk id="16" creationId="{00000000-0000-0000-0000-000000000000}"/>
          </ac:picMkLst>
        </pc:picChg>
        <pc:picChg chg="mod">
          <ac:chgData name="Rob Sewell" userId="c802df42025d5e1f" providerId="LiveId" clId="{51A2B828-8935-41D8-9CA7-ECFC8D28C71F}" dt="2017-09-28T10:48:12.202" v="95" actId="1076"/>
          <ac:picMkLst>
            <pc:docMk/>
            <pc:sldMk cId="3940241737" sldId="298"/>
            <ac:picMk id="17" creationId="{00000000-0000-0000-0000-000000000000}"/>
          </ac:picMkLst>
        </pc:picChg>
        <pc:picChg chg="mod">
          <ac:chgData name="Rob Sewell" userId="c802df42025d5e1f" providerId="LiveId" clId="{51A2B828-8935-41D8-9CA7-ECFC8D28C71F}" dt="2017-09-28T10:50:45.257" v="134" actId="1076"/>
          <ac:picMkLst>
            <pc:docMk/>
            <pc:sldMk cId="3940241737" sldId="298"/>
            <ac:picMk id="21" creationId="{00000000-0000-0000-0000-000000000000}"/>
          </ac:picMkLst>
        </pc:picChg>
        <pc:picChg chg="mod">
          <ac:chgData name="Rob Sewell" userId="c802df42025d5e1f" providerId="LiveId" clId="{51A2B828-8935-41D8-9CA7-ECFC8D28C71F}" dt="2017-09-28T10:50:41.141" v="132" actId="1076"/>
          <ac:picMkLst>
            <pc:docMk/>
            <pc:sldMk cId="3940241737" sldId="298"/>
            <ac:picMk id="22" creationId="{00000000-0000-0000-0000-000000000000}"/>
          </ac:picMkLst>
        </pc:picChg>
        <pc:picChg chg="mod">
          <ac:chgData name="Rob Sewell" userId="c802df42025d5e1f" providerId="LiveId" clId="{51A2B828-8935-41D8-9CA7-ECFC8D28C71F}" dt="2017-09-28T10:50:43.230" v="133" actId="1076"/>
          <ac:picMkLst>
            <pc:docMk/>
            <pc:sldMk cId="3940241737" sldId="298"/>
            <ac:picMk id="23" creationId="{00000000-0000-0000-0000-000000000000}"/>
          </ac:picMkLst>
        </pc:picChg>
        <pc:picChg chg="mod">
          <ac:chgData name="Rob Sewell" userId="c802df42025d5e1f" providerId="LiveId" clId="{51A2B828-8935-41D8-9CA7-ECFC8D28C71F}" dt="2017-09-28T10:47:28.797" v="85" actId="14100"/>
          <ac:picMkLst>
            <pc:docMk/>
            <pc:sldMk cId="3940241737" sldId="298"/>
            <ac:picMk id="24" creationId="{00000000-0000-0000-0000-000000000000}"/>
          </ac:picMkLst>
        </pc:picChg>
        <pc:picChg chg="mod">
          <ac:chgData name="Rob Sewell" userId="c802df42025d5e1f" providerId="LiveId" clId="{51A2B828-8935-41D8-9CA7-ECFC8D28C71F}" dt="2017-09-28T10:50:38.126" v="131" actId="1076"/>
          <ac:picMkLst>
            <pc:docMk/>
            <pc:sldMk cId="3940241737" sldId="298"/>
            <ac:picMk id="26" creationId="{00000000-0000-0000-0000-000000000000}"/>
          </ac:picMkLst>
        </pc:picChg>
      </pc:sldChg>
      <pc:sldChg chg="addSp delSp modSp add ord">
        <pc:chgData name="Rob Sewell" userId="c802df42025d5e1f" providerId="LiveId" clId="{51A2B828-8935-41D8-9CA7-ECFC8D28C71F}" dt="2017-09-28T10:57:08.269" v="238" actId="478"/>
        <pc:sldMkLst>
          <pc:docMk/>
          <pc:sldMk cId="1017000895" sldId="299"/>
        </pc:sldMkLst>
        <pc:picChg chg="add del mod">
          <ac:chgData name="Rob Sewell" userId="c802df42025d5e1f" providerId="LiveId" clId="{51A2B828-8935-41D8-9CA7-ECFC8D28C71F}" dt="2017-09-28T10:57:08.269" v="238" actId="478"/>
          <ac:picMkLst>
            <pc:docMk/>
            <pc:sldMk cId="1017000895" sldId="299"/>
            <ac:picMk id="2" creationId="{82AE7607-F86B-404D-ACBC-E22669F72C89}"/>
          </ac:picMkLst>
        </pc:picChg>
      </pc:sldChg>
      <pc:sldChg chg="addSp delSp modSp add">
        <pc:chgData name="Rob Sewell" userId="c802df42025d5e1f" providerId="LiveId" clId="{51A2B828-8935-41D8-9CA7-ECFC8D28C71F}" dt="2017-09-28T10:57:14.734" v="249" actId="20577"/>
        <pc:sldMkLst>
          <pc:docMk/>
          <pc:sldMk cId="3260902988" sldId="300"/>
        </pc:sldMkLst>
        <pc:spChg chg="mod">
          <ac:chgData name="Rob Sewell" userId="c802df42025d5e1f" providerId="LiveId" clId="{51A2B828-8935-41D8-9CA7-ECFC8D28C71F}" dt="2017-09-28T10:57:14.734" v="249" actId="20577"/>
          <ac:spMkLst>
            <pc:docMk/>
            <pc:sldMk cId="3260902988" sldId="300"/>
            <ac:spMk id="2" creationId="{D695D03D-94ED-46AA-8ADB-DD9E80BDF15B}"/>
          </ac:spMkLst>
        </pc:spChg>
        <pc:picChg chg="del">
          <ac:chgData name="Rob Sewell" userId="c802df42025d5e1f" providerId="LiveId" clId="{51A2B828-8935-41D8-9CA7-ECFC8D28C71F}" dt="2017-09-28T10:56:29.421" v="227" actId="478"/>
          <ac:picMkLst>
            <pc:docMk/>
            <pc:sldMk cId="3260902988" sldId="300"/>
            <ac:picMk id="3" creationId="{DBBE2603-E785-43B5-873C-D2FBAE659DCD}"/>
          </ac:picMkLst>
        </pc:picChg>
        <pc:picChg chg="del">
          <ac:chgData name="Rob Sewell" userId="c802df42025d5e1f" providerId="LiveId" clId="{51A2B828-8935-41D8-9CA7-ECFC8D28C71F}" dt="2017-09-28T10:56:30.078" v="228" actId="478"/>
          <ac:picMkLst>
            <pc:docMk/>
            <pc:sldMk cId="3260902988" sldId="300"/>
            <ac:picMk id="4" creationId="{011CC2E7-57F0-4505-817D-1840BA27BBE3}"/>
          </ac:picMkLst>
        </pc:picChg>
        <pc:picChg chg="del mod">
          <ac:chgData name="Rob Sewell" userId="c802df42025d5e1f" providerId="LiveId" clId="{51A2B828-8935-41D8-9CA7-ECFC8D28C71F}" dt="2017-09-28T10:56:30.909" v="230" actId="478"/>
          <ac:picMkLst>
            <pc:docMk/>
            <pc:sldMk cId="3260902988" sldId="300"/>
            <ac:picMk id="5" creationId="{BFCBAC35-467B-4972-BDB1-48F1EEEE9595}"/>
          </ac:picMkLst>
        </pc:picChg>
        <pc:picChg chg="add mod">
          <ac:chgData name="Rob Sewell" userId="c802df42025d5e1f" providerId="LiveId" clId="{51A2B828-8935-41D8-9CA7-ECFC8D28C71F}" dt="2017-09-28T10:57:01.581" v="237" actId="1076"/>
          <ac:picMkLst>
            <pc:docMk/>
            <pc:sldMk cId="3260902988" sldId="300"/>
            <ac:picMk id="6" creationId="{DA10EE68-5391-4FBE-8F9A-C80083AC5F04}"/>
          </ac:picMkLst>
        </pc:picChg>
      </pc:sldChg>
      <pc:sldChg chg="add del">
        <pc:chgData name="Rob Sewell" userId="c802df42025d5e1f" providerId="LiveId" clId="{51A2B828-8935-41D8-9CA7-ECFC8D28C71F}" dt="2017-09-28T10:56:35.760" v="232"/>
        <pc:sldMkLst>
          <pc:docMk/>
          <pc:sldMk cId="4059529085" sldId="301"/>
        </pc:sldMkLst>
      </pc:sldChg>
    </pc:docChg>
  </pc:docChgLst>
  <pc:docChgLst>
    <pc:chgData name="Rob Sewell" userId="c802df42025d5e1f" providerId="LiveId" clId="{8A9BAFE6-1E7C-4B06-B855-64922D3370AB}"/>
    <pc:docChg chg="undo custSel addSld delSld modSld">
      <pc:chgData name="Rob Sewell" userId="c802df42025d5e1f" providerId="LiveId" clId="{8A9BAFE6-1E7C-4B06-B855-64922D3370AB}" dt="2017-09-19T18:13:55.270" v="156" actId="13926"/>
      <pc:docMkLst>
        <pc:docMk/>
      </pc:docMkLst>
      <pc:sldChg chg="del">
        <pc:chgData name="Rob Sewell" userId="c802df42025d5e1f" providerId="LiveId" clId="{8A9BAFE6-1E7C-4B06-B855-64922D3370AB}" dt="2017-09-19T18:10:17.557" v="135" actId="2696"/>
        <pc:sldMkLst>
          <pc:docMk/>
          <pc:sldMk cId="2215894925" sldId="261"/>
        </pc:sldMkLst>
      </pc:sldChg>
      <pc:sldChg chg="del">
        <pc:chgData name="Rob Sewell" userId="c802df42025d5e1f" providerId="LiveId" clId="{8A9BAFE6-1E7C-4B06-B855-64922D3370AB}" dt="2017-09-19T18:10:17.525" v="132" actId="2696"/>
        <pc:sldMkLst>
          <pc:docMk/>
          <pc:sldMk cId="2890044983" sldId="270"/>
        </pc:sldMkLst>
      </pc:sldChg>
      <pc:sldChg chg="del">
        <pc:chgData name="Rob Sewell" userId="c802df42025d5e1f" providerId="LiveId" clId="{8A9BAFE6-1E7C-4B06-B855-64922D3370AB}" dt="2017-09-19T18:10:17.571" v="136" actId="2696"/>
        <pc:sldMkLst>
          <pc:docMk/>
          <pc:sldMk cId="3987161561" sldId="271"/>
        </pc:sldMkLst>
      </pc:sldChg>
      <pc:sldChg chg="del">
        <pc:chgData name="Rob Sewell" userId="c802df42025d5e1f" providerId="LiveId" clId="{8A9BAFE6-1E7C-4B06-B855-64922D3370AB}" dt="2017-09-19T18:10:17.583" v="137" actId="2696"/>
        <pc:sldMkLst>
          <pc:docMk/>
          <pc:sldMk cId="3943332942" sldId="272"/>
        </pc:sldMkLst>
      </pc:sldChg>
      <pc:sldChg chg="del">
        <pc:chgData name="Rob Sewell" userId="c802df42025d5e1f" providerId="LiveId" clId="{8A9BAFE6-1E7C-4B06-B855-64922D3370AB}" dt="2017-09-19T18:10:17.595" v="138" actId="2696"/>
        <pc:sldMkLst>
          <pc:docMk/>
          <pc:sldMk cId="3522463414" sldId="273"/>
        </pc:sldMkLst>
      </pc:sldChg>
      <pc:sldChg chg="del">
        <pc:chgData name="Rob Sewell" userId="c802df42025d5e1f" providerId="LiveId" clId="{8A9BAFE6-1E7C-4B06-B855-64922D3370AB}" dt="2017-09-19T18:10:17.602" v="139" actId="2696"/>
        <pc:sldMkLst>
          <pc:docMk/>
          <pc:sldMk cId="2715791740" sldId="274"/>
        </pc:sldMkLst>
      </pc:sldChg>
      <pc:sldChg chg="del">
        <pc:chgData name="Rob Sewell" userId="c802df42025d5e1f" providerId="LiveId" clId="{8A9BAFE6-1E7C-4B06-B855-64922D3370AB}" dt="2017-09-19T18:10:17.629" v="140" actId="2696"/>
        <pc:sldMkLst>
          <pc:docMk/>
          <pc:sldMk cId="1852375016" sldId="275"/>
        </pc:sldMkLst>
      </pc:sldChg>
      <pc:sldChg chg="del">
        <pc:chgData name="Rob Sewell" userId="c802df42025d5e1f" providerId="LiveId" clId="{8A9BAFE6-1E7C-4B06-B855-64922D3370AB}" dt="2017-09-19T18:10:17.641" v="141" actId="2696"/>
        <pc:sldMkLst>
          <pc:docMk/>
          <pc:sldMk cId="610033653" sldId="276"/>
        </pc:sldMkLst>
      </pc:sldChg>
      <pc:sldChg chg="del">
        <pc:chgData name="Rob Sewell" userId="c802df42025d5e1f" providerId="LiveId" clId="{8A9BAFE6-1E7C-4B06-B855-64922D3370AB}" dt="2017-09-19T18:10:17.654" v="142" actId="2696"/>
        <pc:sldMkLst>
          <pc:docMk/>
          <pc:sldMk cId="120962863" sldId="277"/>
        </pc:sldMkLst>
      </pc:sldChg>
      <pc:sldChg chg="del">
        <pc:chgData name="Rob Sewell" userId="c802df42025d5e1f" providerId="LiveId" clId="{8A9BAFE6-1E7C-4B06-B855-64922D3370AB}" dt="2017-09-19T18:10:17.679" v="144" actId="2696"/>
        <pc:sldMkLst>
          <pc:docMk/>
          <pc:sldMk cId="930272331" sldId="278"/>
        </pc:sldMkLst>
      </pc:sldChg>
      <pc:sldChg chg="del">
        <pc:chgData name="Rob Sewell" userId="c802df42025d5e1f" providerId="LiveId" clId="{8A9BAFE6-1E7C-4B06-B855-64922D3370AB}" dt="2017-09-19T18:10:17.716" v="146" actId="2696"/>
        <pc:sldMkLst>
          <pc:docMk/>
          <pc:sldMk cId="3450897045" sldId="280"/>
        </pc:sldMkLst>
      </pc:sldChg>
      <pc:sldChg chg="del">
        <pc:chgData name="Rob Sewell" userId="c802df42025d5e1f" providerId="LiveId" clId="{8A9BAFE6-1E7C-4B06-B855-64922D3370AB}" dt="2017-09-19T18:10:17.747" v="147" actId="2696"/>
        <pc:sldMkLst>
          <pc:docMk/>
          <pc:sldMk cId="2646172602" sldId="282"/>
        </pc:sldMkLst>
      </pc:sldChg>
      <pc:sldChg chg="del">
        <pc:chgData name="Rob Sewell" userId="c802df42025d5e1f" providerId="LiveId" clId="{8A9BAFE6-1E7C-4B06-B855-64922D3370AB}" dt="2017-09-19T18:10:17.766" v="148" actId="2696"/>
        <pc:sldMkLst>
          <pc:docMk/>
          <pc:sldMk cId="3474579323" sldId="283"/>
        </pc:sldMkLst>
      </pc:sldChg>
      <pc:sldChg chg="del">
        <pc:chgData name="Rob Sewell" userId="c802df42025d5e1f" providerId="LiveId" clId="{8A9BAFE6-1E7C-4B06-B855-64922D3370AB}" dt="2017-09-19T18:10:17.789" v="149" actId="2696"/>
        <pc:sldMkLst>
          <pc:docMk/>
          <pc:sldMk cId="804619340" sldId="284"/>
        </pc:sldMkLst>
      </pc:sldChg>
      <pc:sldChg chg="del">
        <pc:chgData name="Rob Sewell" userId="c802df42025d5e1f" providerId="LiveId" clId="{8A9BAFE6-1E7C-4B06-B855-64922D3370AB}" dt="2017-09-19T18:10:17.542" v="134" actId="2696"/>
        <pc:sldMkLst>
          <pc:docMk/>
          <pc:sldMk cId="505776925" sldId="285"/>
        </pc:sldMkLst>
      </pc:sldChg>
      <pc:sldChg chg="del">
        <pc:chgData name="Rob Sewell" userId="c802df42025d5e1f" providerId="LiveId" clId="{8A9BAFE6-1E7C-4B06-B855-64922D3370AB}" dt="2017-09-19T18:10:17.696" v="145" actId="2696"/>
        <pc:sldMkLst>
          <pc:docMk/>
          <pc:sldMk cId="2578623473" sldId="286"/>
        </pc:sldMkLst>
      </pc:sldChg>
      <pc:sldChg chg="delSp modSp add modTransition setBg">
        <pc:chgData name="Rob Sewell" userId="c802df42025d5e1f" providerId="LiveId" clId="{8A9BAFE6-1E7C-4B06-B855-64922D3370AB}" dt="2017-09-19T18:13:55.270" v="156" actId="13926"/>
        <pc:sldMkLst>
          <pc:docMk/>
          <pc:sldMk cId="98747621" sldId="287"/>
        </pc:sldMkLst>
        <pc:spChg chg="mod">
          <ac:chgData name="Rob Sewell" userId="c802df42025d5e1f" providerId="LiveId" clId="{8A9BAFE6-1E7C-4B06-B855-64922D3370AB}" dt="2017-09-19T18:13:55.270" v="156" actId="13926"/>
          <ac:spMkLst>
            <pc:docMk/>
            <pc:sldMk cId="98747621" sldId="287"/>
            <ac:spMk id="4" creationId="{00000000-0000-0000-0000-000000000000}"/>
          </ac:spMkLst>
        </pc:spChg>
        <pc:picChg chg="del">
          <ac:chgData name="Rob Sewell" userId="c802df42025d5e1f" providerId="LiveId" clId="{8A9BAFE6-1E7C-4B06-B855-64922D3370AB}" dt="2017-09-19T18:05:02.351" v="51" actId="478"/>
          <ac:picMkLst>
            <pc:docMk/>
            <pc:sldMk cId="98747621" sldId="287"/>
            <ac:picMk id="10" creationId="{6675D417-91FE-4F4C-876D-2A2C63A163F0}"/>
          </ac:picMkLst>
        </pc:picChg>
      </pc:sldChg>
      <pc:sldChg chg="delSp modSp add modTransition setBg">
        <pc:chgData name="Rob Sewell" userId="c802df42025d5e1f" providerId="LiveId" clId="{8A9BAFE6-1E7C-4B06-B855-64922D3370AB}" dt="2017-09-19T18:04:31.144" v="25" actId="13926"/>
        <pc:sldMkLst>
          <pc:docMk/>
          <pc:sldMk cId="274853247" sldId="288"/>
        </pc:sldMkLst>
        <pc:spChg chg="mod">
          <ac:chgData name="Rob Sewell" userId="c802df42025d5e1f" providerId="LiveId" clId="{8A9BAFE6-1E7C-4B06-B855-64922D3370AB}" dt="2017-09-19T18:04:28.601" v="24" actId="13926"/>
          <ac:spMkLst>
            <pc:docMk/>
            <pc:sldMk cId="274853247" sldId="288"/>
            <ac:spMk id="9" creationId="{00000000-0000-0000-0000-000000000000}"/>
          </ac:spMkLst>
        </pc:spChg>
        <pc:spChg chg="mod">
          <ac:chgData name="Rob Sewell" userId="c802df42025d5e1f" providerId="LiveId" clId="{8A9BAFE6-1E7C-4B06-B855-64922D3370AB}" dt="2017-09-19T18:04:31.144" v="25" actId="13926"/>
          <ac:spMkLst>
            <pc:docMk/>
            <pc:sldMk cId="274853247" sldId="288"/>
            <ac:spMk id="11" creationId="{00000000-0000-0000-0000-000000000000}"/>
          </ac:spMkLst>
        </pc:spChg>
        <pc:spChg chg="mod">
          <ac:chgData name="Rob Sewell" userId="c802df42025d5e1f" providerId="LiveId" clId="{8A9BAFE6-1E7C-4B06-B855-64922D3370AB}" dt="2017-09-19T18:03:20.288" v="12" actId="13926"/>
          <ac:spMkLst>
            <pc:docMk/>
            <pc:sldMk cId="274853247" sldId="288"/>
            <ac:spMk id="12" creationId="{00000000-0000-0000-0000-000000000000}"/>
          </ac:spMkLst>
        </pc:spChg>
        <pc:picChg chg="del mod">
          <ac:chgData name="Rob Sewell" userId="c802df42025d5e1f" providerId="LiveId" clId="{8A9BAFE6-1E7C-4B06-B855-64922D3370AB}" dt="2017-09-19T18:02:45.287" v="3" actId="478"/>
          <ac:picMkLst>
            <pc:docMk/>
            <pc:sldMk cId="274853247" sldId="288"/>
            <ac:picMk id="6" creationId="{1371F723-5401-45A5-ACB0-4D237C599BE0}"/>
          </ac:picMkLst>
        </pc:picChg>
      </pc:sldChg>
      <pc:sldChg chg="delSp modSp add modTransition setBg">
        <pc:chgData name="Rob Sewell" userId="c802df42025d5e1f" providerId="LiveId" clId="{8A9BAFE6-1E7C-4B06-B855-64922D3370AB}" dt="2017-09-19T18:04:38.868" v="26" actId="13926"/>
        <pc:sldMkLst>
          <pc:docMk/>
          <pc:sldMk cId="899732955" sldId="289"/>
        </pc:sldMkLst>
        <pc:spChg chg="mod">
          <ac:chgData name="Rob Sewell" userId="c802df42025d5e1f" providerId="LiveId" clId="{8A9BAFE6-1E7C-4B06-B855-64922D3370AB}" dt="2017-09-19T18:04:38.868" v="26" actId="13926"/>
          <ac:spMkLst>
            <pc:docMk/>
            <pc:sldMk cId="899732955" sldId="289"/>
            <ac:spMk id="9" creationId="{00000000-0000-0000-0000-000000000000}"/>
          </ac:spMkLst>
        </pc:spChg>
        <pc:spChg chg="mod">
          <ac:chgData name="Rob Sewell" userId="c802df42025d5e1f" providerId="LiveId" clId="{8A9BAFE6-1E7C-4B06-B855-64922D3370AB}" dt="2017-09-19T18:03:42.518" v="18" actId="13926"/>
          <ac:spMkLst>
            <pc:docMk/>
            <pc:sldMk cId="899732955" sldId="289"/>
            <ac:spMk id="12" creationId="{00000000-0000-0000-0000-000000000000}"/>
          </ac:spMkLst>
        </pc:spChg>
        <pc:picChg chg="del">
          <ac:chgData name="Rob Sewell" userId="c802df42025d5e1f" providerId="LiveId" clId="{8A9BAFE6-1E7C-4B06-B855-64922D3370AB}" dt="2017-09-19T18:04:03.174" v="23" actId="478"/>
          <ac:picMkLst>
            <pc:docMk/>
            <pc:sldMk cId="899732955" sldId="289"/>
            <ac:picMk id="5" creationId="{423FE56F-CEDD-44CC-807A-B99C5F230FC8}"/>
          </ac:picMkLst>
        </pc:picChg>
      </pc:sldChg>
      <pc:sldChg chg="delSp modSp add modTransition setBg">
        <pc:chgData name="Rob Sewell" userId="c802df42025d5e1f" providerId="LiveId" clId="{8A9BAFE6-1E7C-4B06-B855-64922D3370AB}" dt="2017-09-19T18:05:55.873" v="69" actId="13926"/>
        <pc:sldMkLst>
          <pc:docMk/>
          <pc:sldMk cId="4187190148" sldId="290"/>
        </pc:sldMkLst>
        <pc:spChg chg="mod">
          <ac:chgData name="Rob Sewell" userId="c802df42025d5e1f" providerId="LiveId" clId="{8A9BAFE6-1E7C-4B06-B855-64922D3370AB}" dt="2017-09-19T18:05:51.202" v="67" actId="13926"/>
          <ac:spMkLst>
            <pc:docMk/>
            <pc:sldMk cId="4187190148" sldId="290"/>
            <ac:spMk id="2" creationId="{00000000-0000-0000-0000-000000000000}"/>
          </ac:spMkLst>
        </pc:spChg>
        <pc:spChg chg="mod">
          <ac:chgData name="Rob Sewell" userId="c802df42025d5e1f" providerId="LiveId" clId="{8A9BAFE6-1E7C-4B06-B855-64922D3370AB}" dt="2017-09-19T18:05:55.873" v="69" actId="13926"/>
          <ac:spMkLst>
            <pc:docMk/>
            <pc:sldMk cId="4187190148" sldId="290"/>
            <ac:spMk id="9" creationId="{00000000-0000-0000-0000-000000000000}"/>
          </ac:spMkLst>
        </pc:spChg>
        <pc:spChg chg="mod">
          <ac:chgData name="Rob Sewell" userId="c802df42025d5e1f" providerId="LiveId" clId="{8A9BAFE6-1E7C-4B06-B855-64922D3370AB}" dt="2017-09-19T18:05:36.707" v="61" actId="13926"/>
          <ac:spMkLst>
            <pc:docMk/>
            <pc:sldMk cId="4187190148" sldId="290"/>
            <ac:spMk id="12" creationId="{00000000-0000-0000-0000-000000000000}"/>
          </ac:spMkLst>
        </pc:spChg>
        <pc:picChg chg="del">
          <ac:chgData name="Rob Sewell" userId="c802df42025d5e1f" providerId="LiveId" clId="{8A9BAFE6-1E7C-4B06-B855-64922D3370AB}" dt="2017-09-19T18:05:53.035" v="68" actId="478"/>
          <ac:picMkLst>
            <pc:docMk/>
            <pc:sldMk cId="4187190148" sldId="290"/>
            <ac:picMk id="6" creationId="{0D0378A2-5D2F-455A-89C5-D1C96A6B2FDF}"/>
          </ac:picMkLst>
        </pc:picChg>
      </pc:sldChg>
      <pc:sldChg chg="delSp modSp add modTransition setBg">
        <pc:chgData name="Rob Sewell" userId="c802df42025d5e1f" providerId="LiveId" clId="{8A9BAFE6-1E7C-4B06-B855-64922D3370AB}" dt="2017-09-19T18:06:24.801" v="77" actId="478"/>
        <pc:sldMkLst>
          <pc:docMk/>
          <pc:sldMk cId="1455764270" sldId="291"/>
        </pc:sldMkLst>
        <pc:spChg chg="mod">
          <ac:chgData name="Rob Sewell" userId="c802df42025d5e1f" providerId="LiveId" clId="{8A9BAFE6-1E7C-4B06-B855-64922D3370AB}" dt="2017-09-19T18:06:22.112" v="76" actId="255"/>
          <ac:spMkLst>
            <pc:docMk/>
            <pc:sldMk cId="1455764270" sldId="291"/>
            <ac:spMk id="12" creationId="{00000000-0000-0000-0000-000000000000}"/>
          </ac:spMkLst>
        </pc:spChg>
        <pc:picChg chg="del">
          <ac:chgData name="Rob Sewell" userId="c802df42025d5e1f" providerId="LiveId" clId="{8A9BAFE6-1E7C-4B06-B855-64922D3370AB}" dt="2017-09-19T18:06:24.801" v="77" actId="478"/>
          <ac:picMkLst>
            <pc:docMk/>
            <pc:sldMk cId="1455764270" sldId="291"/>
            <ac:picMk id="6" creationId="{F70AE408-2B42-4088-9D40-4D6D48E0ECCE}"/>
          </ac:picMkLst>
        </pc:picChg>
      </pc:sldChg>
      <pc:sldChg chg="delSp modSp add modTransition setBg">
        <pc:chgData name="Rob Sewell" userId="c802df42025d5e1f" providerId="LiveId" clId="{8A9BAFE6-1E7C-4B06-B855-64922D3370AB}" dt="2017-09-19T18:07:16.047" v="90" actId="478"/>
        <pc:sldMkLst>
          <pc:docMk/>
          <pc:sldMk cId="2179240212" sldId="292"/>
        </pc:sldMkLst>
        <pc:spChg chg="mod">
          <ac:chgData name="Rob Sewell" userId="c802df42025d5e1f" providerId="LiveId" clId="{8A9BAFE6-1E7C-4B06-B855-64922D3370AB}" dt="2017-09-19T18:07:14.229" v="89" actId="478"/>
          <ac:spMkLst>
            <pc:docMk/>
            <pc:sldMk cId="2179240212" sldId="292"/>
            <ac:spMk id="9" creationId="{00000000-0000-0000-0000-000000000000}"/>
          </ac:spMkLst>
        </pc:spChg>
        <pc:spChg chg="mod">
          <ac:chgData name="Rob Sewell" userId="c802df42025d5e1f" providerId="LiveId" clId="{8A9BAFE6-1E7C-4B06-B855-64922D3370AB}" dt="2017-09-19T18:06:46.542" v="83" actId="14100"/>
          <ac:spMkLst>
            <pc:docMk/>
            <pc:sldMk cId="2179240212" sldId="292"/>
            <ac:spMk id="12" creationId="{00000000-0000-0000-0000-000000000000}"/>
          </ac:spMkLst>
        </pc:spChg>
        <pc:picChg chg="del">
          <ac:chgData name="Rob Sewell" userId="c802df42025d5e1f" providerId="LiveId" clId="{8A9BAFE6-1E7C-4B06-B855-64922D3370AB}" dt="2017-09-19T18:07:16.047" v="90" actId="478"/>
          <ac:picMkLst>
            <pc:docMk/>
            <pc:sldMk cId="2179240212" sldId="292"/>
            <ac:picMk id="6" creationId="{930D6590-BC91-442E-9F29-912E23F8660E}"/>
          </ac:picMkLst>
        </pc:picChg>
      </pc:sldChg>
      <pc:sldChg chg="delSp modSp add modTransition setBg">
        <pc:chgData name="Rob Sewell" userId="c802df42025d5e1f" providerId="LiveId" clId="{8A9BAFE6-1E7C-4B06-B855-64922D3370AB}" dt="2017-09-19T18:08:12.369" v="103" actId="478"/>
        <pc:sldMkLst>
          <pc:docMk/>
          <pc:sldMk cId="2142823199" sldId="293"/>
        </pc:sldMkLst>
        <pc:spChg chg="mod">
          <ac:chgData name="Rob Sewell" userId="c802df42025d5e1f" providerId="LiveId" clId="{8A9BAFE6-1E7C-4B06-B855-64922D3370AB}" dt="2017-09-19T18:08:07.326" v="102" actId="1076"/>
          <ac:spMkLst>
            <pc:docMk/>
            <pc:sldMk cId="2142823199" sldId="293"/>
            <ac:spMk id="2" creationId="{00000000-0000-0000-0000-000000000000}"/>
          </ac:spMkLst>
        </pc:spChg>
        <pc:spChg chg="mod">
          <ac:chgData name="Rob Sewell" userId="c802df42025d5e1f" providerId="LiveId" clId="{8A9BAFE6-1E7C-4B06-B855-64922D3370AB}" dt="2017-09-19T18:07:38.042" v="94" actId="478"/>
          <ac:spMkLst>
            <pc:docMk/>
            <pc:sldMk cId="2142823199" sldId="293"/>
            <ac:spMk id="12" creationId="{00000000-0000-0000-0000-000000000000}"/>
          </ac:spMkLst>
        </pc:spChg>
        <pc:picChg chg="del">
          <ac:chgData name="Rob Sewell" userId="c802df42025d5e1f" providerId="LiveId" clId="{8A9BAFE6-1E7C-4B06-B855-64922D3370AB}" dt="2017-09-19T18:08:12.369" v="103" actId="478"/>
          <ac:picMkLst>
            <pc:docMk/>
            <pc:sldMk cId="2142823199" sldId="293"/>
            <ac:picMk id="6" creationId="{785C7F3F-BF68-4546-8E72-288EA2CF71D3}"/>
          </ac:picMkLst>
        </pc:picChg>
      </pc:sldChg>
      <pc:sldChg chg="delSp modSp add modTransition setBg">
        <pc:chgData name="Rob Sewell" userId="c802df42025d5e1f" providerId="LiveId" clId="{8A9BAFE6-1E7C-4B06-B855-64922D3370AB}" dt="2017-09-19T18:08:54.766" v="115" actId="13926"/>
        <pc:sldMkLst>
          <pc:docMk/>
          <pc:sldMk cId="1510186156" sldId="294"/>
        </pc:sldMkLst>
        <pc:spChg chg="mod">
          <ac:chgData name="Rob Sewell" userId="c802df42025d5e1f" providerId="LiveId" clId="{8A9BAFE6-1E7C-4B06-B855-64922D3370AB}" dt="2017-09-19T18:08:54.766" v="115" actId="13926"/>
          <ac:spMkLst>
            <pc:docMk/>
            <pc:sldMk cId="1510186156" sldId="294"/>
            <ac:spMk id="2" creationId="{00000000-0000-0000-0000-000000000000}"/>
          </ac:spMkLst>
        </pc:spChg>
        <pc:spChg chg="mod">
          <ac:chgData name="Rob Sewell" userId="c802df42025d5e1f" providerId="LiveId" clId="{8A9BAFE6-1E7C-4B06-B855-64922D3370AB}" dt="2017-09-19T18:08:31.592" v="109" actId="14100"/>
          <ac:spMkLst>
            <pc:docMk/>
            <pc:sldMk cId="1510186156" sldId="294"/>
            <ac:spMk id="12" creationId="{00000000-0000-0000-0000-000000000000}"/>
          </ac:spMkLst>
        </pc:spChg>
        <pc:picChg chg="del">
          <ac:chgData name="Rob Sewell" userId="c802df42025d5e1f" providerId="LiveId" clId="{8A9BAFE6-1E7C-4B06-B855-64922D3370AB}" dt="2017-09-19T18:08:49.916" v="114" actId="478"/>
          <ac:picMkLst>
            <pc:docMk/>
            <pc:sldMk cId="1510186156" sldId="294"/>
            <ac:picMk id="5" creationId="{279F35AC-A90F-4AEA-AEE2-30D4DF1BC6F5}"/>
          </ac:picMkLst>
        </pc:picChg>
      </pc:sldChg>
      <pc:sldChg chg="delSp modSp add modTransition setBg">
        <pc:chgData name="Rob Sewell" userId="c802df42025d5e1f" providerId="LiveId" clId="{8A9BAFE6-1E7C-4B06-B855-64922D3370AB}" dt="2017-09-19T18:09:58.238" v="130" actId="478"/>
        <pc:sldMkLst>
          <pc:docMk/>
          <pc:sldMk cId="1809566152" sldId="295"/>
        </pc:sldMkLst>
        <pc:spChg chg="mod">
          <ac:chgData name="Rob Sewell" userId="c802df42025d5e1f" providerId="LiveId" clId="{8A9BAFE6-1E7C-4B06-B855-64922D3370AB}" dt="2017-09-19T18:09:54.270" v="129" actId="478"/>
          <ac:spMkLst>
            <pc:docMk/>
            <pc:sldMk cId="1809566152" sldId="295"/>
            <ac:spMk id="2" creationId="{00000000-0000-0000-0000-000000000000}"/>
          </ac:spMkLst>
        </pc:spChg>
        <pc:spChg chg="mod">
          <ac:chgData name="Rob Sewell" userId="c802df42025d5e1f" providerId="LiveId" clId="{8A9BAFE6-1E7C-4B06-B855-64922D3370AB}" dt="2017-09-19T18:09:15.879" v="119" actId="478"/>
          <ac:spMkLst>
            <pc:docMk/>
            <pc:sldMk cId="1809566152" sldId="295"/>
            <ac:spMk id="3" creationId="{00000000-0000-0000-0000-000000000000}"/>
          </ac:spMkLst>
        </pc:spChg>
        <pc:spChg chg="mod">
          <ac:chgData name="Rob Sewell" userId="c802df42025d5e1f" providerId="LiveId" clId="{8A9BAFE6-1E7C-4B06-B855-64922D3370AB}" dt="2017-09-19T18:09:36.118" v="125" actId="478"/>
          <ac:spMkLst>
            <pc:docMk/>
            <pc:sldMk cId="1809566152" sldId="295"/>
            <ac:spMk id="12" creationId="{00000000-0000-0000-0000-000000000000}"/>
          </ac:spMkLst>
        </pc:spChg>
        <pc:picChg chg="del">
          <ac:chgData name="Rob Sewell" userId="c802df42025d5e1f" providerId="LiveId" clId="{8A9BAFE6-1E7C-4B06-B855-64922D3370AB}" dt="2017-09-19T18:09:58.238" v="130" actId="478"/>
          <ac:picMkLst>
            <pc:docMk/>
            <pc:sldMk cId="1809566152" sldId="295"/>
            <ac:picMk id="8" creationId="{29AB7B0B-030A-43BC-838E-6E9E3611A547}"/>
          </ac:picMkLst>
        </pc:picChg>
      </pc:sldChg>
      <pc:sldChg chg="add">
        <pc:chgData name="Rob Sewell" userId="c802df42025d5e1f" providerId="LiveId" clId="{8A9BAFE6-1E7C-4B06-B855-64922D3370AB}" dt="2017-09-19T18:11:15.202" v="150" actId="13926"/>
        <pc:sldMkLst>
          <pc:docMk/>
          <pc:sldMk cId="505776925" sldId="296"/>
        </pc:sldMkLst>
      </pc:sldChg>
      <pc:sldChg chg="add del modTransition">
        <pc:chgData name="Rob Sewell" userId="c802df42025d5e1f" providerId="LiveId" clId="{8A9BAFE6-1E7C-4B06-B855-64922D3370AB}" dt="2017-09-19T18:10:02.697" v="131" actId="2696"/>
        <pc:sldMkLst>
          <pc:docMk/>
          <pc:sldMk cId="3880213463" sldId="296"/>
        </pc:sldMkLst>
      </pc:sldChg>
      <pc:sldMasterChg chg="delSldLayout">
        <pc:chgData name="Rob Sewell" userId="c802df42025d5e1f" providerId="LiveId" clId="{8A9BAFE6-1E7C-4B06-B855-64922D3370AB}" dt="2017-09-19T18:10:17.658" v="143" actId="2696"/>
        <pc:sldMasterMkLst>
          <pc:docMk/>
          <pc:sldMasterMk cId="535636480" sldId="2147483660"/>
        </pc:sldMasterMkLst>
        <pc:sldLayoutChg chg="del">
          <pc:chgData name="Rob Sewell" userId="c802df42025d5e1f" providerId="LiveId" clId="{8A9BAFE6-1E7C-4B06-B855-64922D3370AB}" dt="2017-09-19T18:10:17.527" v="133" actId="2696"/>
          <pc:sldLayoutMkLst>
            <pc:docMk/>
            <pc:sldMasterMk cId="535636480" sldId="2147483660"/>
            <pc:sldLayoutMk cId="3777205536" sldId="2147483672"/>
          </pc:sldLayoutMkLst>
        </pc:sldLayoutChg>
        <pc:sldLayoutChg chg="del">
          <pc:chgData name="Rob Sewell" userId="c802df42025d5e1f" providerId="LiveId" clId="{8A9BAFE6-1E7C-4B06-B855-64922D3370AB}" dt="2017-09-19T18:10:17.658" v="143" actId="2696"/>
          <pc:sldLayoutMkLst>
            <pc:docMk/>
            <pc:sldMasterMk cId="535636480" sldId="2147483660"/>
            <pc:sldLayoutMk cId="3262986526" sldId="2147483673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9/28/2017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gif>
</file>

<file path=ppt/media/image25.png>
</file>

<file path=ppt/media/image26.jpg>
</file>

<file path=ppt/media/image27.jpg>
</file>

<file path=ppt/media/image28.png>
</file>

<file path=ppt/media/image29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9/28/2017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3257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Does it do what I want</a:t>
            </a:r>
          </a:p>
          <a:p>
            <a:r>
              <a:rPr lang="en-GB" dirty="0"/>
              <a:t>If I change it does it do what I want</a:t>
            </a:r>
          </a:p>
          <a:p>
            <a:r>
              <a:rPr lang="en-GB" dirty="0"/>
              <a:t>What is it supposed to do</a:t>
            </a:r>
          </a:p>
          <a:p>
            <a:r>
              <a:rPr lang="en-GB" dirty="0"/>
              <a:t>This is how it is designed</a:t>
            </a:r>
          </a:p>
          <a:p>
            <a:r>
              <a:rPr lang="en-GB" dirty="0"/>
              <a:t>Does it still do what we want when we make big changes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A7E92C-A6B2-4CD9-A188-8139E6D44A1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0286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Please add this</a:t>
            </a:r>
            <a:r>
              <a:rPr lang="en-US" baseline="0" dirty="0"/>
              <a:t> slide in your presentation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879DE8-033B-403C-98E2-CC7E6B4AF75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8380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A7E92C-A6B2-4CD9-A188-8139E6D44A1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2862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9/28/2017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9/28/2017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9/28/2017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9/28/2017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9/28/2017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9/28/2017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6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9/28/2017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9/28/2017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9/28/2017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9/28/2017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 smtClean="0"/>
              <a:pPr/>
              <a:t>9/28/2017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leanpub.com/pesterbook" TargetMode="External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ester/Pester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vmynd.com/blog/five-factor-testin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jpg"/><Relationship Id="rId18" Type="http://schemas.openxmlformats.org/officeDocument/2006/relationships/image" Target="../media/image22.jp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jpg"/><Relationship Id="rId17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png"/><Relationship Id="rId19" Type="http://schemas.openxmlformats.org/officeDocument/2006/relationships/image" Target="../media/image23.png"/><Relationship Id="rId4" Type="http://schemas.openxmlformats.org/officeDocument/2006/relationships/image" Target="../media/image8.png"/><Relationship Id="rId9" Type="http://schemas.openxmlformats.org/officeDocument/2006/relationships/image" Target="../media/image13.jpg"/><Relationship Id="rId1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A76C0B-998D-4948-B6F9-A085211AE4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4" y="0"/>
            <a:ext cx="1636237" cy="2694150"/>
          </a:xfrm>
          <a:prstGeom prst="rect">
            <a:avLst/>
          </a:prstGeom>
          <a:effectLst>
            <a:softEdge rad="533400"/>
          </a:effectLst>
        </p:spPr>
      </p:pic>
      <p:sp>
        <p:nvSpPr>
          <p:cNvPr id="4" name="TextBox 3"/>
          <p:cNvSpPr txBox="1"/>
          <p:nvPr/>
        </p:nvSpPr>
        <p:spPr>
          <a:xfrm>
            <a:off x="807719" y="703546"/>
            <a:ext cx="10337541" cy="5261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799" dirty="0"/>
              <a:t> </a:t>
            </a:r>
            <a:r>
              <a:rPr lang="en-GB" sz="2399" dirty="0">
                <a:solidFill>
                  <a:srgbClr val="00FF00"/>
                </a:solidFill>
                <a:latin typeface="Lucida Console" panose="020B0609040504020204" pitchFamily="49" charset="0"/>
              </a:rPr>
              <a:t>Describing </a:t>
            </a:r>
            <a:r>
              <a:rPr lang="en-GB" sz="2399" dirty="0" err="1">
                <a:solidFill>
                  <a:srgbClr val="00FF00"/>
                </a:solidFill>
                <a:latin typeface="Lucida Console" panose="020B0609040504020204" pitchFamily="49" charset="0"/>
              </a:rPr>
              <a:t>SQLSatHolland</a:t>
            </a:r>
            <a:r>
              <a:rPr lang="en-GB" sz="2399" dirty="0">
                <a:solidFill>
                  <a:srgbClr val="00FF00"/>
                </a:solidFill>
                <a:latin typeface="Lucida Console" panose="020B0609040504020204" pitchFamily="49" charset="0"/>
              </a:rPr>
              <a:t> Presentation</a:t>
            </a:r>
            <a:endParaRPr lang="en-GB" sz="2399" dirty="0">
              <a:solidFill>
                <a:srgbClr val="F5F5F5"/>
              </a:solidFill>
              <a:latin typeface="Lucida Console" panose="020B0609040504020204" pitchFamily="49" charset="0"/>
            </a:endParaRPr>
          </a:p>
          <a:p>
            <a:endParaRPr lang="en-GB" sz="2399" dirty="0">
              <a:solidFill>
                <a:srgbClr val="F5F5F5"/>
              </a:solidFill>
              <a:latin typeface="Lucida Console" panose="020B0609040504020204" pitchFamily="49" charset="0"/>
            </a:endParaRPr>
          </a:p>
          <a:p>
            <a:r>
              <a:rPr lang="en-GB" sz="2399" dirty="0">
                <a:solidFill>
                  <a:srgbClr val="00FF00"/>
                </a:solidFill>
                <a:latin typeface="Lucida Console" panose="020B0609040504020204" pitchFamily="49" charset="0"/>
              </a:rPr>
              <a:t>  Context Presentation</a:t>
            </a:r>
            <a:endParaRPr lang="en-GB" sz="2399" dirty="0">
              <a:solidFill>
                <a:srgbClr val="F5F5F5"/>
              </a:solidFill>
              <a:latin typeface="Lucida Console" panose="020B0609040504020204" pitchFamily="49" charset="0"/>
            </a:endParaRPr>
          </a:p>
          <a:p>
            <a:r>
              <a:rPr lang="en-GB" sz="2399" dirty="0">
                <a:solidFill>
                  <a:srgbClr val="006400"/>
                </a:solidFill>
                <a:latin typeface="Lucida Console" panose="020B0609040504020204" pitchFamily="49" charset="0"/>
              </a:rPr>
              <a:t>    </a:t>
            </a:r>
            <a:r>
              <a:rPr lang="en-GB" sz="2399" dirty="0">
                <a:solidFill>
                  <a:srgbClr val="006400"/>
                </a:solidFill>
                <a:highlight>
                  <a:srgbClr val="808000"/>
                </a:highlight>
                <a:latin typeface="Lucida Console" panose="020B0609040504020204" pitchFamily="49" charset="0"/>
              </a:rPr>
              <a:t>[+] Title Should Be </a:t>
            </a:r>
            <a:r>
              <a:rPr lang="en-GB" sz="2399" dirty="0">
                <a:solidFill>
                  <a:srgbClr val="006400"/>
                </a:solidFill>
                <a:highlight>
                  <a:srgbClr val="FFFF00"/>
                </a:highlight>
                <a:latin typeface="Lucida Console" panose="020B0609040504020204" pitchFamily="49" charset="0"/>
              </a:rPr>
              <a:t>'Introduction to Pester‘</a:t>
            </a:r>
            <a:r>
              <a:rPr lang="en-GB" sz="2399" dirty="0">
                <a:solidFill>
                  <a:srgbClr val="006400"/>
                </a:solidFill>
                <a:latin typeface="Lucida Console" panose="020B0609040504020204" pitchFamily="49" charset="0"/>
              </a:rPr>
              <a:t> </a:t>
            </a:r>
            <a:r>
              <a:rPr lang="en-GB" sz="2399" dirty="0">
                <a:solidFill>
                  <a:srgbClr val="808080"/>
                </a:solidFill>
                <a:highlight>
                  <a:srgbClr val="808000"/>
                </a:highlight>
                <a:latin typeface="Lucida Console" panose="020B0609040504020204" pitchFamily="49" charset="0"/>
              </a:rPr>
              <a:t>89ms</a:t>
            </a:r>
            <a:endParaRPr lang="en-GB" sz="2399" dirty="0">
              <a:solidFill>
                <a:srgbClr val="F5F5F5"/>
              </a:solidFill>
              <a:highlight>
                <a:srgbClr val="808000"/>
              </a:highlight>
              <a:latin typeface="Lucida Console" panose="020B0609040504020204" pitchFamily="49" charset="0"/>
            </a:endParaRPr>
          </a:p>
          <a:p>
            <a:r>
              <a:rPr lang="en-GB" sz="2399" dirty="0">
                <a:solidFill>
                  <a:srgbClr val="006400"/>
                </a:solidFill>
                <a:latin typeface="Lucida Console" panose="020B0609040504020204" pitchFamily="49" charset="0"/>
              </a:rPr>
              <a:t>    </a:t>
            </a:r>
            <a:r>
              <a:rPr lang="en-GB" sz="2399" dirty="0">
                <a:solidFill>
                  <a:srgbClr val="006400"/>
                </a:solidFill>
                <a:highlight>
                  <a:srgbClr val="808000"/>
                </a:highlight>
                <a:latin typeface="Lucida Console" panose="020B0609040504020204" pitchFamily="49" charset="0"/>
              </a:rPr>
              <a:t>[+] Should have many Demos </a:t>
            </a:r>
            <a:r>
              <a:rPr lang="en-GB" sz="2399" dirty="0">
                <a:solidFill>
                  <a:srgbClr val="808080"/>
                </a:solidFill>
                <a:highlight>
                  <a:srgbClr val="808000"/>
                </a:highlight>
                <a:latin typeface="Lucida Console" panose="020B0609040504020204" pitchFamily="49" charset="0"/>
              </a:rPr>
              <a:t>8ms</a:t>
            </a:r>
            <a:endParaRPr lang="en-GB" sz="2399" dirty="0">
              <a:solidFill>
                <a:srgbClr val="F5F5F5"/>
              </a:solidFill>
              <a:highlight>
                <a:srgbClr val="808000"/>
              </a:highlight>
              <a:latin typeface="Lucida Console" panose="020B0609040504020204" pitchFamily="49" charset="0"/>
            </a:endParaRPr>
          </a:p>
          <a:p>
            <a:endParaRPr lang="en-GB" sz="2399" dirty="0">
              <a:solidFill>
                <a:srgbClr val="F5F5F5"/>
              </a:solidFill>
              <a:latin typeface="Lucida Console" panose="020B0609040504020204" pitchFamily="49" charset="0"/>
            </a:endParaRPr>
          </a:p>
          <a:p>
            <a:r>
              <a:rPr lang="en-GB" sz="2399" dirty="0">
                <a:solidFill>
                  <a:srgbClr val="00FF00"/>
                </a:solidFill>
                <a:latin typeface="Lucida Console" panose="020B0609040504020204" pitchFamily="49" charset="0"/>
              </a:rPr>
              <a:t>  Context Speaker</a:t>
            </a:r>
            <a:endParaRPr lang="en-GB" sz="2399" dirty="0">
              <a:solidFill>
                <a:srgbClr val="F5F5F5"/>
              </a:solidFill>
              <a:latin typeface="Lucida Console" panose="020B0609040504020204" pitchFamily="49" charset="0"/>
            </a:endParaRPr>
          </a:p>
          <a:p>
            <a:r>
              <a:rPr lang="en-GB" sz="2399" dirty="0">
                <a:solidFill>
                  <a:srgbClr val="006400"/>
                </a:solidFill>
                <a:highlight>
                  <a:srgbClr val="808000"/>
                </a:highlight>
                <a:latin typeface="Lucida Console" panose="020B0609040504020204" pitchFamily="49" charset="0"/>
              </a:rPr>
              <a:t>    [+] Name should be Rob Sewell </a:t>
            </a:r>
            <a:r>
              <a:rPr lang="en-GB" sz="2399" dirty="0">
                <a:solidFill>
                  <a:srgbClr val="808080"/>
                </a:solidFill>
                <a:highlight>
                  <a:srgbClr val="808000"/>
                </a:highlight>
                <a:latin typeface="Lucida Console" panose="020B0609040504020204" pitchFamily="49" charset="0"/>
              </a:rPr>
              <a:t>51ms</a:t>
            </a:r>
            <a:endParaRPr lang="en-GB" sz="2399" dirty="0">
              <a:solidFill>
                <a:srgbClr val="F5F5F5"/>
              </a:solidFill>
              <a:highlight>
                <a:srgbClr val="808000"/>
              </a:highlight>
              <a:latin typeface="Lucida Console" panose="020B0609040504020204" pitchFamily="49" charset="0"/>
            </a:endParaRPr>
          </a:p>
          <a:p>
            <a:r>
              <a:rPr lang="en-GB" sz="2399" dirty="0">
                <a:solidFill>
                  <a:srgbClr val="006400"/>
                </a:solidFill>
                <a:highlight>
                  <a:srgbClr val="808000"/>
                </a:highlight>
                <a:latin typeface="Lucida Console" panose="020B0609040504020204" pitchFamily="49" charset="0"/>
              </a:rPr>
              <a:t>    [+] Twitter Should be @</a:t>
            </a:r>
            <a:r>
              <a:rPr lang="en-GB" sz="2399" dirty="0" err="1">
                <a:solidFill>
                  <a:srgbClr val="006400"/>
                </a:solidFill>
                <a:highlight>
                  <a:srgbClr val="808000"/>
                </a:highlight>
                <a:latin typeface="Lucida Console" panose="020B0609040504020204" pitchFamily="49" charset="0"/>
              </a:rPr>
              <a:t>sqldbawithbeard</a:t>
            </a:r>
            <a:r>
              <a:rPr lang="en-GB" sz="2399" dirty="0">
                <a:solidFill>
                  <a:srgbClr val="006400"/>
                </a:solidFill>
                <a:highlight>
                  <a:srgbClr val="808000"/>
                </a:highlight>
                <a:latin typeface="Lucida Console" panose="020B0609040504020204" pitchFamily="49" charset="0"/>
              </a:rPr>
              <a:t> </a:t>
            </a:r>
            <a:r>
              <a:rPr lang="en-GB" sz="2399" dirty="0">
                <a:solidFill>
                  <a:srgbClr val="808080"/>
                </a:solidFill>
                <a:highlight>
                  <a:srgbClr val="808000"/>
                </a:highlight>
                <a:latin typeface="Lucida Console" panose="020B0609040504020204" pitchFamily="49" charset="0"/>
              </a:rPr>
              <a:t>19ms</a:t>
            </a:r>
            <a:endParaRPr lang="en-GB" sz="2399" dirty="0">
              <a:solidFill>
                <a:srgbClr val="F5F5F5"/>
              </a:solidFill>
              <a:highlight>
                <a:srgbClr val="808000"/>
              </a:highlight>
              <a:latin typeface="Lucida Console" panose="020B0609040504020204" pitchFamily="49" charset="0"/>
            </a:endParaRPr>
          </a:p>
          <a:p>
            <a:r>
              <a:rPr lang="en-GB" sz="2399" dirty="0">
                <a:solidFill>
                  <a:srgbClr val="006400"/>
                </a:solidFill>
                <a:highlight>
                  <a:srgbClr val="808000"/>
                </a:highlight>
                <a:latin typeface="Lucida Console" panose="020B0609040504020204" pitchFamily="49" charset="0"/>
              </a:rPr>
              <a:t>    [+] Website Should be sqldbawithAbeard.com </a:t>
            </a:r>
            <a:r>
              <a:rPr lang="en-GB" sz="2399" dirty="0">
                <a:solidFill>
                  <a:srgbClr val="808080"/>
                </a:solidFill>
                <a:highlight>
                  <a:srgbClr val="808000"/>
                </a:highlight>
                <a:latin typeface="Lucida Console" panose="020B0609040504020204" pitchFamily="49" charset="0"/>
              </a:rPr>
              <a:t>12ms</a:t>
            </a:r>
            <a:endParaRPr lang="en-GB" sz="2399" dirty="0">
              <a:solidFill>
                <a:srgbClr val="F5F5F5"/>
              </a:solidFill>
              <a:highlight>
                <a:srgbClr val="808000"/>
              </a:highlight>
              <a:latin typeface="Lucida Console" panose="020B0609040504020204" pitchFamily="49" charset="0"/>
            </a:endParaRPr>
          </a:p>
          <a:p>
            <a:endParaRPr lang="en-GB" sz="2399" dirty="0">
              <a:solidFill>
                <a:srgbClr val="F5F5F5"/>
              </a:solidFill>
              <a:latin typeface="Lucida Console" panose="020B0609040504020204" pitchFamily="49" charset="0"/>
            </a:endParaRPr>
          </a:p>
          <a:p>
            <a:r>
              <a:rPr lang="en-GB" sz="2399" dirty="0">
                <a:solidFill>
                  <a:srgbClr val="00FF00"/>
                </a:solidFill>
                <a:latin typeface="Lucida Console" panose="020B0609040504020204" pitchFamily="49" charset="0"/>
              </a:rPr>
              <a:t>  Context Audience</a:t>
            </a:r>
            <a:endParaRPr lang="en-GB" sz="2399" dirty="0">
              <a:solidFill>
                <a:srgbClr val="F5F5F5"/>
              </a:solidFill>
              <a:latin typeface="Lucida Console" panose="020B0609040504020204" pitchFamily="49" charset="0"/>
            </a:endParaRPr>
          </a:p>
          <a:p>
            <a:r>
              <a:rPr lang="en-GB" sz="2399" dirty="0">
                <a:solidFill>
                  <a:srgbClr val="006400"/>
                </a:solidFill>
                <a:latin typeface="Lucida Console" panose="020B0609040504020204" pitchFamily="49" charset="0"/>
              </a:rPr>
              <a:t>    </a:t>
            </a:r>
            <a:r>
              <a:rPr lang="en-GB" sz="2399" dirty="0">
                <a:solidFill>
                  <a:srgbClr val="006400"/>
                </a:solidFill>
                <a:highlight>
                  <a:srgbClr val="808000"/>
                </a:highlight>
                <a:latin typeface="Lucida Console" panose="020B0609040504020204" pitchFamily="49" charset="0"/>
              </a:rPr>
              <a:t>[+] Audience should be awesome </a:t>
            </a:r>
            <a:r>
              <a:rPr lang="en-GB" sz="2399" dirty="0">
                <a:solidFill>
                  <a:srgbClr val="808080"/>
                </a:solidFill>
                <a:highlight>
                  <a:srgbClr val="808000"/>
                </a:highlight>
                <a:latin typeface="Lucida Console" panose="020B0609040504020204" pitchFamily="49" charset="0"/>
              </a:rPr>
              <a:t>60ms</a:t>
            </a:r>
            <a:endParaRPr lang="en-GB" sz="2399" dirty="0">
              <a:solidFill>
                <a:srgbClr val="F5F5F5"/>
              </a:solidFill>
              <a:highlight>
                <a:srgbClr val="808000"/>
              </a:highlight>
              <a:latin typeface="Lucida Console" panose="020B0609040504020204" pitchFamily="49" charset="0"/>
            </a:endParaRPr>
          </a:p>
          <a:p>
            <a:r>
              <a:rPr lang="en-GB" sz="2399" dirty="0">
                <a:solidFill>
                  <a:srgbClr val="FFFF00"/>
                </a:solidFill>
                <a:latin typeface="Lucida Console" panose="020B0609040504020204" pitchFamily="49" charset="0"/>
              </a:rPr>
              <a:t>    [!] They should not fall asleep 7ms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861F28-7237-45C7-9A32-33135490D3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1944" y="6488700"/>
            <a:ext cx="2486881" cy="360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B4CF63F-FDF6-4FBD-86E7-0E97129FD3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6900" y="-18553"/>
            <a:ext cx="1636237" cy="2694150"/>
          </a:xfrm>
          <a:prstGeom prst="rect">
            <a:avLst/>
          </a:prstGeom>
          <a:effectLst>
            <a:softEdge rad="5334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783C02-462D-4461-A6B9-AC74DD132B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8" y="4365104"/>
            <a:ext cx="1636237" cy="2694150"/>
          </a:xfrm>
          <a:prstGeom prst="rect">
            <a:avLst/>
          </a:prstGeom>
          <a:effectLst>
            <a:softEdge rad="533400"/>
          </a:effectLst>
        </p:spPr>
      </p:pic>
    </p:spTree>
    <p:extLst>
      <p:ext uri="{BB962C8B-B14F-4D97-AF65-F5344CB8AC3E}">
        <p14:creationId xmlns:p14="http://schemas.microsoft.com/office/powerpoint/2010/main" val="98747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732538" y="64872"/>
            <a:ext cx="8592414" cy="1200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7198" b="1" i="1" dirty="0">
                <a:solidFill>
                  <a:srgbClr val="0070C0"/>
                </a:solidFill>
                <a:latin typeface="AppleStorm" panose="02000603000000000000" pitchFamily="50" charset="0"/>
              </a:rPr>
              <a:t>How Do I Start?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57908" y="1264888"/>
            <a:ext cx="571561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Hey Beardy !</a:t>
            </a:r>
          </a:p>
          <a:p>
            <a:endParaRPr lang="en-GB" sz="5400" b="1" i="1" dirty="0">
              <a:solidFill>
                <a:srgbClr val="FFC000"/>
              </a:solidFill>
              <a:latin typeface="AppleStorm" panose="02000603000000000000" pitchFamily="50" charset="0"/>
            </a:endParaRPr>
          </a:p>
          <a:p>
            <a:r>
              <a:rPr lang="en-GB" sz="5400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MUST BE TIME </a:t>
            </a:r>
            <a:br>
              <a:rPr lang="en-GB" sz="5400" b="1" i="1" dirty="0">
                <a:solidFill>
                  <a:srgbClr val="FFC000"/>
                </a:solidFill>
                <a:latin typeface="AppleStorm" panose="02000603000000000000" pitchFamily="50" charset="0"/>
              </a:rPr>
            </a:br>
            <a:r>
              <a:rPr lang="en-GB" sz="5400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FOR A DEMO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6241" y="1165508"/>
            <a:ext cx="2453610" cy="435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823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693812" y="64872"/>
            <a:ext cx="11017224" cy="1200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7198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Two things we didnt show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72132" y="1584219"/>
            <a:ext cx="10713227" cy="483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799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Test Drive</a:t>
            </a:r>
          </a:p>
          <a:p>
            <a:r>
              <a:rPr lang="en-GB" sz="3199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A drive created in $</a:t>
            </a:r>
            <a:r>
              <a:rPr lang="en-GB" sz="3199" b="1" i="1" dirty="0" err="1">
                <a:solidFill>
                  <a:srgbClr val="FFFF00"/>
                </a:solidFill>
                <a:latin typeface="AppleStorm" panose="02000603000000000000" pitchFamily="50" charset="0"/>
              </a:rPr>
              <a:t>ENV:Temp</a:t>
            </a:r>
            <a:r>
              <a:rPr lang="en-GB" sz="3199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 that is accessible via $</a:t>
            </a:r>
            <a:r>
              <a:rPr lang="en-GB" sz="3199" b="1" i="1" dirty="0" err="1">
                <a:solidFill>
                  <a:srgbClr val="FFFF00"/>
                </a:solidFill>
                <a:latin typeface="AppleStorm" panose="02000603000000000000" pitchFamily="50" charset="0"/>
              </a:rPr>
              <a:t>TestDrive</a:t>
            </a:r>
            <a:r>
              <a:rPr lang="en-GB" sz="3199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 and exists within the scope of a Describe block</a:t>
            </a:r>
            <a:br>
              <a:rPr lang="en-GB" sz="3199" b="1" i="1" dirty="0">
                <a:solidFill>
                  <a:srgbClr val="FFFF00"/>
                </a:solidFill>
                <a:latin typeface="AppleStorm" panose="02000603000000000000" pitchFamily="50" charset="0"/>
              </a:rPr>
            </a:br>
            <a:endParaRPr lang="en-GB" sz="3199" b="1" i="1" dirty="0">
              <a:solidFill>
                <a:srgbClr val="FFFF00"/>
              </a:solidFill>
              <a:latin typeface="AppleStorm" panose="02000603000000000000" pitchFamily="50" charset="0"/>
            </a:endParaRPr>
          </a:p>
          <a:p>
            <a:r>
              <a:rPr lang="en-GB" sz="4799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In </a:t>
            </a:r>
            <a:r>
              <a:rPr lang="en-GB" sz="4799" b="1" i="1" dirty="0" err="1">
                <a:solidFill>
                  <a:srgbClr val="FFFF00"/>
                </a:solidFill>
                <a:latin typeface="AppleStorm" panose="02000603000000000000" pitchFamily="50" charset="0"/>
              </a:rPr>
              <a:t>ModuleScope</a:t>
            </a:r>
            <a:endParaRPr lang="en-GB" sz="4799" b="1" i="1" dirty="0">
              <a:solidFill>
                <a:srgbClr val="FFFF00"/>
              </a:solidFill>
              <a:latin typeface="AppleStorm" panose="02000603000000000000" pitchFamily="50" charset="0"/>
            </a:endParaRPr>
          </a:p>
          <a:p>
            <a:r>
              <a:rPr lang="en-GB" sz="2799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This tells Pester to inject the mock into the module's scope, which causes any calls to those commands from inside the module to execute the mock instead.</a:t>
            </a:r>
          </a:p>
        </p:txBody>
      </p:sp>
    </p:spTree>
    <p:extLst>
      <p:ext uri="{BB962C8B-B14F-4D97-AF65-F5344CB8AC3E}">
        <p14:creationId xmlns:p14="http://schemas.microsoft.com/office/powerpoint/2010/main" val="151018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732538" y="64872"/>
            <a:ext cx="8592414" cy="1200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7198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Questions?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814" y="1180682"/>
            <a:ext cx="2980024" cy="425112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131447" y="303747"/>
            <a:ext cx="4057377" cy="1753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799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You should get the Pester Book by Adam Bertram</a:t>
            </a:r>
          </a:p>
          <a:p>
            <a:endParaRPr lang="en-GB" sz="1799" b="1" i="1" dirty="0">
              <a:solidFill>
                <a:srgbClr val="FFFF00"/>
              </a:solidFill>
              <a:latin typeface="AppleStorm" panose="02000603000000000000" pitchFamily="50" charset="0"/>
            </a:endParaRPr>
          </a:p>
          <a:p>
            <a:r>
              <a:rPr lang="en-GB" sz="1799" b="1" i="1" dirty="0">
                <a:solidFill>
                  <a:srgbClr val="FFFF00"/>
                </a:solidFill>
                <a:latin typeface="AppleStorm" panose="02000603000000000000" pitchFamily="50" charset="0"/>
                <a:hlinkClick r:id="rId3"/>
              </a:rPr>
              <a:t>https://leanpub.com/pesterbook</a:t>
            </a:r>
            <a:r>
              <a:rPr lang="en-GB" sz="1799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 </a:t>
            </a:r>
          </a:p>
          <a:p>
            <a:endParaRPr lang="en-GB" sz="1799" dirty="0"/>
          </a:p>
          <a:p>
            <a:endParaRPr lang="en-GB" sz="1799" dirty="0"/>
          </a:p>
        </p:txBody>
      </p:sp>
      <p:pic>
        <p:nvPicPr>
          <p:cNvPr id="1028" name="Picture 4" descr="The Pester Boo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3847" y="1835477"/>
            <a:ext cx="2508728" cy="3763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197744" y="5504584"/>
            <a:ext cx="8925367" cy="953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799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Rob Sewell - 	@</a:t>
            </a:r>
            <a:r>
              <a:rPr lang="en-GB" sz="2799" b="1" i="1" dirty="0" err="1">
                <a:solidFill>
                  <a:srgbClr val="FFC000"/>
                </a:solidFill>
                <a:latin typeface="AppleStorm" panose="02000603000000000000" pitchFamily="50" charset="0"/>
              </a:rPr>
              <a:t>SQLDBAWithBeard</a:t>
            </a:r>
            <a:r>
              <a:rPr lang="en-GB" sz="2799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 </a:t>
            </a:r>
          </a:p>
          <a:p>
            <a:r>
              <a:rPr lang="en-GB" sz="2799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			SQLDBAWithABeard.com</a:t>
            </a:r>
          </a:p>
        </p:txBody>
      </p:sp>
    </p:spTree>
    <p:extLst>
      <p:ext uri="{BB962C8B-B14F-4D97-AF65-F5344CB8AC3E}">
        <p14:creationId xmlns:p14="http://schemas.microsoft.com/office/powerpoint/2010/main" val="1809566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5D03D-94ED-46AA-8ADB-DD9E80BDF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6000" b="1" i="1">
                <a:solidFill>
                  <a:srgbClr val="00B0F0"/>
                </a:solidFill>
                <a:latin typeface="AppleStorm" panose="02000603000000000000" pitchFamily="50" charset="0"/>
              </a:rPr>
              <a:t>Start-</a:t>
            </a:r>
            <a:r>
              <a:rPr lang="en-GB" sz="6000" b="1" i="1" dirty="0" err="1">
                <a:solidFill>
                  <a:srgbClr val="00B0F0"/>
                </a:solidFill>
                <a:latin typeface="AppleStorm" panose="02000603000000000000" pitchFamily="50" charset="0"/>
              </a:rPr>
              <a:t>SpeakerEvaluation</a:t>
            </a:r>
            <a:endParaRPr lang="en-GB" sz="6000" b="1" i="1" dirty="0">
              <a:solidFill>
                <a:srgbClr val="00B0F0"/>
              </a:solidFill>
              <a:latin typeface="AppleStorm" panose="02000603000000000000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10EE68-5391-4FBE-8F9A-C80083AC5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8148" y="1916832"/>
            <a:ext cx="4915586" cy="394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902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7000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9876" y="404664"/>
            <a:ext cx="9684568" cy="1020762"/>
          </a:xfrm>
        </p:spPr>
        <p:txBody>
          <a:bodyPr>
            <a:noAutofit/>
          </a:bodyPr>
          <a:lstStyle/>
          <a:p>
            <a:pPr algn="ctr"/>
            <a:r>
              <a:rPr lang="en-US" sz="5400" b="1" i="1" dirty="0">
                <a:latin typeface="AppleStorm" panose="02000603000000000000" pitchFamily="50" charset="0"/>
              </a:rPr>
              <a:t>speaker questionnaire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9796" y="1700808"/>
            <a:ext cx="11593288" cy="5189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40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Name</a:t>
            </a:r>
            <a:r>
              <a:rPr lang="en-GB" sz="3200" b="1" i="1" dirty="0">
                <a:latin typeface="AppleStorm" panose="02000603000000000000" pitchFamily="50" charset="0"/>
              </a:rPr>
              <a:t> : Rob</a:t>
            </a:r>
          </a:p>
          <a:p>
            <a:pPr>
              <a:lnSpc>
                <a:spcPct val="90000"/>
              </a:lnSpc>
            </a:pPr>
            <a:r>
              <a:rPr lang="en-GB" sz="40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Occupation</a:t>
            </a:r>
            <a:r>
              <a:rPr lang="en-GB" sz="4000" b="1" i="1" dirty="0">
                <a:latin typeface="AppleStorm" panose="02000603000000000000" pitchFamily="50" charset="0"/>
              </a:rPr>
              <a:t> </a:t>
            </a:r>
            <a:r>
              <a:rPr lang="en-GB" sz="3200" b="1" i="1" dirty="0">
                <a:latin typeface="AppleStorm" panose="02000603000000000000" pitchFamily="50" charset="0"/>
              </a:rPr>
              <a:t>: DBA, Automator, Do-</a:t>
            </a:r>
            <a:r>
              <a:rPr lang="en-GB" sz="3200" b="1" i="1" dirty="0" err="1">
                <a:latin typeface="AppleStorm" panose="02000603000000000000" pitchFamily="50" charset="0"/>
              </a:rPr>
              <a:t>er</a:t>
            </a:r>
            <a:r>
              <a:rPr lang="en-GB" sz="3200" b="1" i="1" dirty="0">
                <a:latin typeface="AppleStorm" panose="02000603000000000000" pitchFamily="50" charset="0"/>
              </a:rPr>
              <a:t>, Trainer, </a:t>
            </a:r>
            <a:r>
              <a:rPr lang="en-GB" sz="3200" b="1" i="1" dirty="0" err="1">
                <a:latin typeface="AppleStorm" panose="02000603000000000000" pitchFamily="50" charset="0"/>
              </a:rPr>
              <a:t>DevOpser</a:t>
            </a:r>
            <a:r>
              <a:rPr lang="en-GB" sz="3200" b="1" i="1" dirty="0">
                <a:latin typeface="AppleStorm" panose="02000603000000000000" pitchFamily="50" charset="0"/>
              </a:rPr>
              <a:t>! </a:t>
            </a:r>
          </a:p>
          <a:p>
            <a:pPr algn="ctr">
              <a:lnSpc>
                <a:spcPct val="90000"/>
              </a:lnSpc>
            </a:pPr>
            <a:r>
              <a:rPr lang="en-GB" sz="3200" b="1" i="1" dirty="0">
                <a:latin typeface="AppleStorm" panose="02000603000000000000" pitchFamily="50" charset="0"/>
              </a:rPr>
              <a:t>Available for hire </a:t>
            </a:r>
            <a:r>
              <a:rPr lang="en-GB" sz="3200" b="1" i="1" dirty="0">
                <a:latin typeface="AppleStorm" panose="02000603000000000000" pitchFamily="50" charset="0"/>
                <a:sym typeface="Wingdings" panose="05000000000000000000" pitchFamily="2" charset="2"/>
              </a:rPr>
              <a:t> - RobSewell.info</a:t>
            </a:r>
            <a:endParaRPr lang="en-GB" sz="3200" b="1" i="1" dirty="0">
              <a:latin typeface="AppleStorm" panose="02000603000000000000" pitchFamily="50" charset="0"/>
            </a:endParaRPr>
          </a:p>
          <a:p>
            <a:pPr>
              <a:lnSpc>
                <a:spcPct val="90000"/>
              </a:lnSpc>
            </a:pPr>
            <a:r>
              <a:rPr lang="en-GB" sz="40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Interests</a:t>
            </a:r>
            <a:r>
              <a:rPr lang="en-GB" sz="3200" b="1" i="1" dirty="0">
                <a:latin typeface="AppleStorm" panose="02000603000000000000" pitchFamily="50" charset="0"/>
              </a:rPr>
              <a:t> : PowerShell, Automation And SQL (PaaS </a:t>
            </a:r>
            <a:r>
              <a:rPr lang="en-GB" sz="3200" b="1" i="1" dirty="0" err="1">
                <a:latin typeface="AppleStorm" panose="02000603000000000000" pitchFamily="50" charset="0"/>
              </a:rPr>
              <a:t>geddit</a:t>
            </a:r>
            <a:r>
              <a:rPr lang="en-GB" sz="3200" b="1" i="1" dirty="0">
                <a:latin typeface="AppleStorm" panose="02000603000000000000" pitchFamily="50" charset="0"/>
              </a:rPr>
              <a:t>?)</a:t>
            </a:r>
          </a:p>
          <a:p>
            <a:pPr>
              <a:lnSpc>
                <a:spcPct val="90000"/>
              </a:lnSpc>
            </a:pPr>
            <a:r>
              <a:rPr lang="en-GB" sz="40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Interesting Fact </a:t>
            </a:r>
            <a:r>
              <a:rPr lang="en-GB" sz="3200" b="1" i="1" dirty="0">
                <a:latin typeface="AppleStorm" panose="02000603000000000000" pitchFamily="50" charset="0"/>
              </a:rPr>
              <a:t>: Beard. (Still) Plays Cricket, Flies Drone</a:t>
            </a:r>
          </a:p>
          <a:p>
            <a:pPr>
              <a:lnSpc>
                <a:spcPct val="90000"/>
              </a:lnSpc>
            </a:pPr>
            <a:r>
              <a:rPr lang="en-GB" sz="40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Speaker</a:t>
            </a:r>
            <a:r>
              <a:rPr lang="en-GB" sz="32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 </a:t>
            </a:r>
            <a:r>
              <a:rPr lang="en-GB" sz="3200" b="1" i="1" dirty="0">
                <a:latin typeface="AppleStorm" panose="02000603000000000000" pitchFamily="50" charset="0"/>
              </a:rPr>
              <a:t>: </a:t>
            </a:r>
            <a:r>
              <a:rPr lang="en-GB" sz="3200" b="1" i="1" dirty="0" err="1">
                <a:latin typeface="AppleStorm" panose="02000603000000000000" pitchFamily="50" charset="0"/>
              </a:rPr>
              <a:t>PsConfEU</a:t>
            </a:r>
            <a:r>
              <a:rPr lang="en-GB" sz="3200" b="1" i="1" dirty="0">
                <a:latin typeface="AppleStorm" panose="02000603000000000000" pitchFamily="50" charset="0"/>
              </a:rPr>
              <a:t>, </a:t>
            </a:r>
            <a:r>
              <a:rPr lang="en-GB" sz="3200" b="1" i="1" dirty="0" err="1">
                <a:latin typeface="AppleStorm" panose="02000603000000000000" pitchFamily="50" charset="0"/>
              </a:rPr>
              <a:t>PsConfAsia</a:t>
            </a:r>
            <a:r>
              <a:rPr lang="en-GB" sz="3200" b="1" i="1" dirty="0">
                <a:latin typeface="AppleStorm" panose="02000603000000000000" pitchFamily="50" charset="0"/>
              </a:rPr>
              <a:t>, </a:t>
            </a:r>
            <a:r>
              <a:rPr lang="en-GB" sz="3200" b="1" i="1" dirty="0" err="1">
                <a:latin typeface="AppleStorm" panose="02000603000000000000" pitchFamily="50" charset="0"/>
              </a:rPr>
              <a:t>PSSaturdays</a:t>
            </a:r>
            <a:r>
              <a:rPr lang="en-GB" sz="3200" b="1" i="1" dirty="0">
                <a:latin typeface="AppleStorm" panose="02000603000000000000" pitchFamily="50" charset="0"/>
              </a:rPr>
              <a:t>, </a:t>
            </a:r>
            <a:r>
              <a:rPr lang="en-GB" sz="3200" b="1" i="1" dirty="0" err="1">
                <a:latin typeface="AppleStorm" panose="02000603000000000000" pitchFamily="50" charset="0"/>
              </a:rPr>
              <a:t>PSMondays</a:t>
            </a:r>
            <a:r>
              <a:rPr lang="en-GB" sz="3200" b="1" i="1" dirty="0">
                <a:latin typeface="AppleStorm" panose="02000603000000000000" pitchFamily="50" charset="0"/>
              </a:rPr>
              <a:t>, User Groups PowerShell and SQL</a:t>
            </a:r>
          </a:p>
          <a:p>
            <a:pPr>
              <a:lnSpc>
                <a:spcPct val="90000"/>
              </a:lnSpc>
            </a:pPr>
            <a:r>
              <a:rPr lang="en-GB" sz="40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Community</a:t>
            </a:r>
            <a:r>
              <a:rPr lang="en-GB" sz="32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 </a:t>
            </a:r>
            <a:r>
              <a:rPr lang="en-GB" sz="3200" b="1" i="1" dirty="0">
                <a:latin typeface="AppleStorm" panose="02000603000000000000" pitchFamily="50" charset="0"/>
              </a:rPr>
              <a:t>: PowerShell VG, PowerShell Conference EU Organiser, </a:t>
            </a:r>
            <a:r>
              <a:rPr lang="en-GB" sz="3200" b="1" i="1" dirty="0" err="1">
                <a:latin typeface="AppleStorm" panose="02000603000000000000" pitchFamily="50" charset="0"/>
              </a:rPr>
              <a:t>PSDayUK</a:t>
            </a:r>
            <a:r>
              <a:rPr lang="en-GB" sz="3200" b="1" i="1" dirty="0">
                <a:latin typeface="AppleStorm" panose="02000603000000000000" pitchFamily="50" charset="0"/>
              </a:rPr>
              <a:t> Organiser, SQL South West , SQL Sat Exeter , dbareports, dbatools, SQLDiagAPI, MVP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195C99-1D0C-40F8-9B26-C5412951A66E}"/>
              </a:ext>
            </a:extLst>
          </p:cNvPr>
          <p:cNvSpPr txBox="1"/>
          <p:nvPr/>
        </p:nvSpPr>
        <p:spPr>
          <a:xfrm rot="19970239">
            <a:off x="9355052" y="3833699"/>
            <a:ext cx="1619672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2800" b="1" i="1" dirty="0">
                <a:solidFill>
                  <a:schemeClr val="accent5">
                    <a:lumMod val="50000"/>
                  </a:schemeClr>
                </a:solidFill>
                <a:highlight>
                  <a:srgbClr val="00FF00"/>
                </a:highlight>
                <a:latin typeface="AppleStorm" panose="02000603000000000000" pitchFamily="50" charset="0"/>
              </a:rPr>
              <a:t>Crashes</a:t>
            </a:r>
          </a:p>
        </p:txBody>
      </p:sp>
    </p:spTree>
    <p:extLst>
      <p:ext uri="{BB962C8B-B14F-4D97-AF65-F5344CB8AC3E}">
        <p14:creationId xmlns:p14="http://schemas.microsoft.com/office/powerpoint/2010/main" val="505776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5D03D-94ED-46AA-8ADB-DD9E80BDF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6000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Invoke-</a:t>
            </a:r>
            <a:r>
              <a:rPr lang="en-GB" sz="6000" b="1" i="1" dirty="0" err="1">
                <a:solidFill>
                  <a:srgbClr val="00B0F0"/>
                </a:solidFill>
                <a:latin typeface="AppleStorm" panose="02000603000000000000" pitchFamily="50" charset="0"/>
              </a:rPr>
              <a:t>SponsorVisit</a:t>
            </a:r>
            <a:endParaRPr lang="en-GB" sz="6000" b="1" i="1" dirty="0">
              <a:solidFill>
                <a:srgbClr val="00B0F0"/>
              </a:solidFill>
              <a:latin typeface="AppleStorm" panose="02000603000000000000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BE2603-E785-43B5-873C-D2FBAE659D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1368" y="1772816"/>
            <a:ext cx="5986090" cy="143666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11CC2E7-57F0-4505-817D-1840BA27BB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259" y="3429000"/>
            <a:ext cx="6522308" cy="1247449"/>
          </a:xfrm>
          <a:prstGeom prst="rect">
            <a:avLst/>
          </a:prstGeom>
        </p:spPr>
      </p:pic>
      <p:pic>
        <p:nvPicPr>
          <p:cNvPr id="5" name="Content Placeholder 2">
            <a:extLst>
              <a:ext uri="{FF2B5EF4-FFF2-40B4-BE49-F238E27FC236}">
                <a16:creationId xmlns:a16="http://schemas.microsoft.com/office/drawing/2014/main" id="{BFCBAC35-467B-4972-BDB1-48F1EEEE95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0156" y="4904262"/>
            <a:ext cx="4682943" cy="1560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487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732538" y="64872"/>
            <a:ext cx="8592414" cy="1200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7198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What is Pester?</a:t>
            </a:r>
          </a:p>
        </p:txBody>
      </p:sp>
      <p:sp>
        <p:nvSpPr>
          <p:cNvPr id="9" name="Inhaltsplatzhalter 2"/>
          <p:cNvSpPr txBox="1">
            <a:spLocks/>
          </p:cNvSpPr>
          <p:nvPr/>
        </p:nvSpPr>
        <p:spPr>
          <a:xfrm>
            <a:off x="1732538" y="1641725"/>
            <a:ext cx="8638710" cy="2704568"/>
          </a:xfrm>
          <a:prstGeom prst="rect">
            <a:avLst/>
          </a:prstGeom>
          <a:noFill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799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Pester provides a framework for running unit tests to execute and validate PowerShell commands from within PowerShell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638028" y="5301208"/>
            <a:ext cx="6561929" cy="646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599" dirty="0">
                <a:hlinkClick r:id="rId2"/>
              </a:rPr>
              <a:t>https://github.com/pester/Pester</a:t>
            </a:r>
            <a:r>
              <a:rPr lang="en-GB" sz="2399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4853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732538" y="64872"/>
            <a:ext cx="8592414" cy="1200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7198" b="1" i="1" dirty="0">
                <a:solidFill>
                  <a:srgbClr val="FF0000"/>
                </a:solidFill>
                <a:latin typeface="AppleStorm" panose="02000603000000000000" pitchFamily="50" charset="0"/>
              </a:rPr>
              <a:t>Why Test?</a:t>
            </a:r>
          </a:p>
        </p:txBody>
      </p:sp>
      <p:sp>
        <p:nvSpPr>
          <p:cNvPr id="9" name="Inhaltsplatzhalter 2"/>
          <p:cNvSpPr txBox="1">
            <a:spLocks/>
          </p:cNvSpPr>
          <p:nvPr/>
        </p:nvSpPr>
        <p:spPr>
          <a:xfrm>
            <a:off x="592967" y="909144"/>
            <a:ext cx="10483418" cy="5384439"/>
          </a:xfrm>
          <a:prstGeom prst="rect">
            <a:avLst/>
          </a:prstGeom>
          <a:noFill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799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Good tests can…</a:t>
            </a:r>
          </a:p>
          <a:p>
            <a:pPr marL="0" indent="0">
              <a:buNone/>
            </a:pPr>
            <a:endParaRPr lang="en-GB" sz="1000" b="1" i="1" dirty="0">
              <a:solidFill>
                <a:srgbClr val="FFC000"/>
              </a:solidFill>
              <a:latin typeface="AppleStorm" panose="02000603000000000000" pitchFamily="50" charset="0"/>
            </a:endParaRPr>
          </a:p>
          <a:p>
            <a:r>
              <a:rPr lang="en-GB" sz="4799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Verify the code is working correctly</a:t>
            </a:r>
          </a:p>
          <a:p>
            <a:r>
              <a:rPr lang="en-GB" sz="4799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Prevent future regressions</a:t>
            </a:r>
          </a:p>
          <a:p>
            <a:r>
              <a:rPr lang="en-GB" sz="4799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Document the code’s behaviour</a:t>
            </a:r>
          </a:p>
          <a:p>
            <a:r>
              <a:rPr lang="en-GB" sz="4799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Provide design guidance</a:t>
            </a:r>
          </a:p>
          <a:p>
            <a:r>
              <a:rPr lang="en-GB" sz="4799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Support refactoring</a:t>
            </a:r>
          </a:p>
          <a:p>
            <a:pPr marL="0" indent="0">
              <a:buNone/>
            </a:pPr>
            <a:r>
              <a:rPr lang="en-GB" sz="2799" b="1" i="1" dirty="0">
                <a:solidFill>
                  <a:srgbClr val="FFC000"/>
                </a:solidFill>
                <a:latin typeface="AppleStorm" panose="02000603000000000000" pitchFamily="50" charset="0"/>
                <a:hlinkClick r:id="rId3"/>
              </a:rPr>
              <a:t>https://www.devmynd.com/blog/five-factor-testing/</a:t>
            </a:r>
            <a:r>
              <a:rPr lang="en-GB" sz="2799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99732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733504" y="62158"/>
            <a:ext cx="9617492" cy="1200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7198" b="1" i="1" dirty="0">
                <a:solidFill>
                  <a:srgbClr val="7030A0"/>
                </a:solidFill>
                <a:latin typeface="AppleStorm" panose="02000603000000000000" pitchFamily="50" charset="0"/>
              </a:rPr>
              <a:t>How Do I Get Pester?</a:t>
            </a:r>
          </a:p>
        </p:txBody>
      </p:sp>
      <p:sp>
        <p:nvSpPr>
          <p:cNvPr id="9" name="Inhaltsplatzhalter 2"/>
          <p:cNvSpPr txBox="1">
            <a:spLocks/>
          </p:cNvSpPr>
          <p:nvPr/>
        </p:nvSpPr>
        <p:spPr>
          <a:xfrm>
            <a:off x="345376" y="1366225"/>
            <a:ext cx="6325100" cy="3944321"/>
          </a:xfrm>
          <a:prstGeom prst="rect">
            <a:avLst/>
          </a:prstGeom>
          <a:noFill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3599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If you have PowerShell V5 or above you already have it. </a:t>
            </a:r>
          </a:p>
          <a:p>
            <a:pPr marL="0" indent="0">
              <a:buNone/>
            </a:pPr>
            <a:br>
              <a:rPr lang="en-GB" sz="3599" b="1" i="1" dirty="0">
                <a:solidFill>
                  <a:srgbClr val="00B050"/>
                </a:solidFill>
                <a:latin typeface="AppleStorm" panose="02000603000000000000" pitchFamily="50" charset="0"/>
              </a:rPr>
            </a:br>
            <a:r>
              <a:rPr lang="en-GB" sz="3599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You should update it using</a:t>
            </a:r>
          </a:p>
          <a:p>
            <a:pPr marL="0" indent="0">
              <a:buNone/>
            </a:pPr>
            <a:endParaRPr lang="en-GB" sz="1100" b="1" i="1" dirty="0">
              <a:solidFill>
                <a:srgbClr val="00B050"/>
              </a:solidFill>
              <a:latin typeface="AppleStorm" panose="02000603000000000000" pitchFamily="50" charset="0"/>
            </a:endParaRPr>
          </a:p>
          <a:p>
            <a:pPr marL="0" indent="0">
              <a:buNone/>
            </a:pPr>
            <a:r>
              <a:rPr lang="en-GB" sz="3599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Install-Module Pester -Force</a:t>
            </a:r>
          </a:p>
          <a:p>
            <a:pPr marL="0" indent="0">
              <a:buNone/>
            </a:pPr>
            <a:endParaRPr lang="en-GB" sz="1100" dirty="0"/>
          </a:p>
          <a:p>
            <a:endParaRPr lang="de-DE" sz="2799" dirty="0"/>
          </a:p>
        </p:txBody>
      </p:sp>
      <p:sp>
        <p:nvSpPr>
          <p:cNvPr id="2" name="TextBox 1"/>
          <p:cNvSpPr txBox="1"/>
          <p:nvPr/>
        </p:nvSpPr>
        <p:spPr>
          <a:xfrm>
            <a:off x="6931351" y="1703990"/>
            <a:ext cx="4921447" cy="369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599" b="1" i="1" dirty="0">
                <a:solidFill>
                  <a:srgbClr val="92D050"/>
                </a:solidFill>
                <a:latin typeface="AppleStorm" panose="02000603000000000000" pitchFamily="50" charset="0"/>
              </a:rPr>
              <a:t>If Not</a:t>
            </a:r>
          </a:p>
          <a:p>
            <a:endParaRPr lang="en-GB" sz="3599" b="1" i="1" dirty="0">
              <a:solidFill>
                <a:srgbClr val="92D050"/>
              </a:solidFill>
              <a:latin typeface="AppleStorm" panose="02000603000000000000" pitchFamily="50" charset="0"/>
            </a:endParaRPr>
          </a:p>
          <a:p>
            <a:r>
              <a:rPr lang="en-GB" sz="3599" b="1" i="1" dirty="0">
                <a:solidFill>
                  <a:srgbClr val="92D050"/>
                </a:solidFill>
                <a:latin typeface="AppleStorm" panose="02000603000000000000" pitchFamily="50" charset="0"/>
              </a:rPr>
              <a:t>Install-Module Pester (use –Scope </a:t>
            </a:r>
            <a:r>
              <a:rPr lang="en-GB" sz="3599" b="1" i="1" dirty="0" err="1">
                <a:solidFill>
                  <a:srgbClr val="92D050"/>
                </a:solidFill>
                <a:latin typeface="AppleStorm" panose="02000603000000000000" pitchFamily="50" charset="0"/>
              </a:rPr>
              <a:t>CurrentUser</a:t>
            </a:r>
            <a:r>
              <a:rPr lang="en-GB" sz="3599" b="1" i="1" dirty="0">
                <a:solidFill>
                  <a:srgbClr val="92D050"/>
                </a:solidFill>
                <a:latin typeface="AppleStorm" panose="02000603000000000000" pitchFamily="50" charset="0"/>
              </a:rPr>
              <a:t> if not admin)</a:t>
            </a:r>
          </a:p>
          <a:p>
            <a:endParaRPr lang="en-GB" sz="1799" dirty="0"/>
          </a:p>
        </p:txBody>
      </p:sp>
    </p:spTree>
    <p:extLst>
      <p:ext uri="{BB962C8B-B14F-4D97-AF65-F5344CB8AC3E}">
        <p14:creationId xmlns:p14="http://schemas.microsoft.com/office/powerpoint/2010/main" val="4187190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538" y="1700808"/>
            <a:ext cx="2942581" cy="761769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217" y="2709788"/>
            <a:ext cx="2139925" cy="1142654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1576" y="3658024"/>
            <a:ext cx="3023272" cy="8666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385" y="1700808"/>
            <a:ext cx="3211825" cy="7617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48559" y="2664304"/>
            <a:ext cx="3529726" cy="761769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4292" y="1732775"/>
            <a:ext cx="3063043" cy="761769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4052" y="1721079"/>
            <a:ext cx="1624233" cy="74149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04005" y="3681757"/>
            <a:ext cx="3576382" cy="761769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30116" y="2709788"/>
            <a:ext cx="4172697" cy="715607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538" y="4978421"/>
            <a:ext cx="2147237" cy="7617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217" y="4034113"/>
            <a:ext cx="2030669" cy="76176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109" y="4924615"/>
            <a:ext cx="4556152" cy="68559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0596" y="4997233"/>
            <a:ext cx="2060666" cy="838456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5373" y="4997233"/>
            <a:ext cx="1141590" cy="135442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538" y="5942747"/>
            <a:ext cx="3023272" cy="524034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5024" y="5942746"/>
            <a:ext cx="3367823" cy="53323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1134972" y="3710474"/>
            <a:ext cx="577127" cy="761769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A5EA655C-6CB4-4476-94ED-4F5D4EDA1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>
            <a:normAutofit fontScale="90000"/>
          </a:bodyPr>
          <a:lstStyle/>
          <a:p>
            <a:r>
              <a:rPr lang="en-GB" sz="6000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Invoke-</a:t>
            </a:r>
            <a:r>
              <a:rPr lang="en-GB" sz="6000" b="1" i="1" dirty="0" err="1">
                <a:solidFill>
                  <a:srgbClr val="00B0F0"/>
                </a:solidFill>
                <a:latin typeface="AppleStorm" panose="02000603000000000000" pitchFamily="50" charset="0"/>
              </a:rPr>
              <a:t>SponsorVisit</a:t>
            </a:r>
            <a:r>
              <a:rPr lang="en-GB" sz="6000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 –Repeat</a:t>
            </a:r>
          </a:p>
        </p:txBody>
      </p:sp>
    </p:spTree>
    <p:extLst>
      <p:ext uri="{BB962C8B-B14F-4D97-AF65-F5344CB8AC3E}">
        <p14:creationId xmlns:p14="http://schemas.microsoft.com/office/powerpoint/2010/main" val="394024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33772" y="64872"/>
            <a:ext cx="116652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000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What does Pester Look Like?</a:t>
            </a:r>
          </a:p>
        </p:txBody>
      </p:sp>
      <p:sp>
        <p:nvSpPr>
          <p:cNvPr id="9" name="Inhaltsplatzhalter 2"/>
          <p:cNvSpPr txBox="1">
            <a:spLocks/>
          </p:cNvSpPr>
          <p:nvPr/>
        </p:nvSpPr>
        <p:spPr>
          <a:xfrm>
            <a:off x="251454" y="1917226"/>
            <a:ext cx="8638710" cy="4391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2799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1998" y="1099967"/>
            <a:ext cx="6031511" cy="5723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76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33772" y="894"/>
            <a:ext cx="11665296" cy="1200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7198" b="1" i="1" dirty="0">
                <a:solidFill>
                  <a:srgbClr val="0070C0"/>
                </a:solidFill>
                <a:latin typeface="AppleStorm" panose="02000603000000000000" pitchFamily="50" charset="0"/>
              </a:rPr>
              <a:t>Environmental Validation</a:t>
            </a:r>
          </a:p>
        </p:txBody>
      </p:sp>
      <p:sp>
        <p:nvSpPr>
          <p:cNvPr id="9" name="Inhaltsplatzhalter 2"/>
          <p:cNvSpPr txBox="1">
            <a:spLocks/>
          </p:cNvSpPr>
          <p:nvPr/>
        </p:nvSpPr>
        <p:spPr>
          <a:xfrm>
            <a:off x="276500" y="1134202"/>
            <a:ext cx="5277347" cy="4783347"/>
          </a:xfrm>
          <a:prstGeom prst="rect">
            <a:avLst/>
          </a:prstGeom>
          <a:noFill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599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As Pester is just PowerShell you can use it to validate the results of any PowerShell command</a:t>
            </a:r>
          </a:p>
          <a:p>
            <a:pPr marL="0" indent="0">
              <a:buNone/>
            </a:pPr>
            <a:endParaRPr lang="en-GB" sz="3599" b="1" i="1" dirty="0">
              <a:latin typeface="AppleStorm" panose="02000603000000000000" pitchFamily="50" charset="0"/>
            </a:endParaRPr>
          </a:p>
          <a:p>
            <a:pPr marL="0" indent="0" algn="ctr">
              <a:buNone/>
            </a:pPr>
            <a:r>
              <a:rPr lang="en-GB" sz="3599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This is </a:t>
            </a:r>
            <a:br>
              <a:rPr lang="en-GB" sz="3599" b="1" i="1" dirty="0">
                <a:solidFill>
                  <a:srgbClr val="00B050"/>
                </a:solidFill>
                <a:latin typeface="AppleStorm" panose="02000603000000000000" pitchFamily="50" charset="0"/>
              </a:rPr>
            </a:br>
            <a:r>
              <a:rPr lang="en-GB" sz="3599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BRILLIANT </a:t>
            </a:r>
            <a:br>
              <a:rPr lang="en-GB" sz="3599" b="1" i="1" dirty="0">
                <a:solidFill>
                  <a:srgbClr val="00B050"/>
                </a:solidFill>
                <a:latin typeface="AppleStorm" panose="02000603000000000000" pitchFamily="50" charset="0"/>
              </a:rPr>
            </a:br>
            <a:r>
              <a:rPr lang="en-GB" sz="3599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for validating your environment</a:t>
            </a:r>
          </a:p>
          <a:p>
            <a:endParaRPr lang="de-DE" sz="2799" dirty="0"/>
          </a:p>
        </p:txBody>
      </p:sp>
      <p:pic>
        <p:nvPicPr>
          <p:cNvPr id="2050" name="Picture 2" descr="pester ola chec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9729" y="1134202"/>
            <a:ext cx="5085856" cy="4827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9240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0001018.potx" id="{D19C2884-2C55-4C1A-A5C2-5D03FF1F35A4}" vid="{5F7A9C6A-558C-4654-B762-2F22BC904FAE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Chalkboard education presentation (widescreen)</Template>
  <TotalTime>439</TotalTime>
  <Words>406</Words>
  <Application>Microsoft Office PowerPoint</Application>
  <PresentationFormat>Custom</PresentationFormat>
  <Paragraphs>76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AppleStorm</vt:lpstr>
      <vt:lpstr>Arial</vt:lpstr>
      <vt:lpstr>Consolas</vt:lpstr>
      <vt:lpstr>Corbel</vt:lpstr>
      <vt:lpstr>Lucida Console</vt:lpstr>
      <vt:lpstr>Wingdings</vt:lpstr>
      <vt:lpstr>Chalkboard 16x9</vt:lpstr>
      <vt:lpstr>PowerPoint Presentation</vt:lpstr>
      <vt:lpstr>speaker questionnaire</vt:lpstr>
      <vt:lpstr>Invoke-SponsorVisit</vt:lpstr>
      <vt:lpstr>PowerPoint Presentation</vt:lpstr>
      <vt:lpstr>PowerPoint Presentation</vt:lpstr>
      <vt:lpstr>PowerPoint Presentation</vt:lpstr>
      <vt:lpstr>Invoke-SponsorVisit –Repeat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Start-SpeakerEvaluation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Rob Sewell</dc:creator>
  <cp:lastModifiedBy>Rob Sewell</cp:lastModifiedBy>
  <cp:revision>37</cp:revision>
  <dcterms:created xsi:type="dcterms:W3CDTF">2017-05-28T09:19:37Z</dcterms:created>
  <dcterms:modified xsi:type="dcterms:W3CDTF">2017-09-28T10:57:17Z</dcterms:modified>
</cp:coreProperties>
</file>

<file path=docProps/thumbnail.jpeg>
</file>